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3004800" cy="9753600"/>
  <p:notesSz cx="6858000" cy="9144000"/>
  <p:defaultTextStyle>
    <a:lvl1pPr algn="ctr" defTabSz="584200">
      <a:defRPr sz="4000">
        <a:solidFill>
          <a:srgbClr val="625B48"/>
        </a:solidFill>
        <a:latin typeface="+mn-lt"/>
        <a:ea typeface="+mn-ea"/>
        <a:cs typeface="+mn-cs"/>
        <a:sym typeface="Didot"/>
      </a:defRPr>
    </a:lvl1pPr>
    <a:lvl2pPr indent="228600" algn="ctr" defTabSz="584200">
      <a:defRPr sz="4000">
        <a:solidFill>
          <a:srgbClr val="625B48"/>
        </a:solidFill>
        <a:latin typeface="+mn-lt"/>
        <a:ea typeface="+mn-ea"/>
        <a:cs typeface="+mn-cs"/>
        <a:sym typeface="Didot"/>
      </a:defRPr>
    </a:lvl2pPr>
    <a:lvl3pPr indent="457200" algn="ctr" defTabSz="584200">
      <a:defRPr sz="4000">
        <a:solidFill>
          <a:srgbClr val="625B48"/>
        </a:solidFill>
        <a:latin typeface="+mn-lt"/>
        <a:ea typeface="+mn-ea"/>
        <a:cs typeface="+mn-cs"/>
        <a:sym typeface="Didot"/>
      </a:defRPr>
    </a:lvl3pPr>
    <a:lvl4pPr indent="685800" algn="ctr" defTabSz="584200">
      <a:defRPr sz="4000">
        <a:solidFill>
          <a:srgbClr val="625B48"/>
        </a:solidFill>
        <a:latin typeface="+mn-lt"/>
        <a:ea typeface="+mn-ea"/>
        <a:cs typeface="+mn-cs"/>
        <a:sym typeface="Didot"/>
      </a:defRPr>
    </a:lvl4pPr>
    <a:lvl5pPr indent="914400" algn="ctr" defTabSz="584200">
      <a:defRPr sz="4000">
        <a:solidFill>
          <a:srgbClr val="625B48"/>
        </a:solidFill>
        <a:latin typeface="+mn-lt"/>
        <a:ea typeface="+mn-ea"/>
        <a:cs typeface="+mn-cs"/>
        <a:sym typeface="Didot"/>
      </a:defRPr>
    </a:lvl5pPr>
    <a:lvl6pPr indent="1143000" algn="ctr" defTabSz="584200">
      <a:defRPr sz="4000">
        <a:solidFill>
          <a:srgbClr val="625B48"/>
        </a:solidFill>
        <a:latin typeface="+mn-lt"/>
        <a:ea typeface="+mn-ea"/>
        <a:cs typeface="+mn-cs"/>
        <a:sym typeface="Didot"/>
      </a:defRPr>
    </a:lvl6pPr>
    <a:lvl7pPr indent="1371600" algn="ctr" defTabSz="584200">
      <a:defRPr sz="4000">
        <a:solidFill>
          <a:srgbClr val="625B48"/>
        </a:solidFill>
        <a:latin typeface="+mn-lt"/>
        <a:ea typeface="+mn-ea"/>
        <a:cs typeface="+mn-cs"/>
        <a:sym typeface="Didot"/>
      </a:defRPr>
    </a:lvl7pPr>
    <a:lvl8pPr indent="1600200" algn="ctr" defTabSz="584200">
      <a:defRPr sz="4000">
        <a:solidFill>
          <a:srgbClr val="625B48"/>
        </a:solidFill>
        <a:latin typeface="+mn-lt"/>
        <a:ea typeface="+mn-ea"/>
        <a:cs typeface="+mn-cs"/>
        <a:sym typeface="Didot"/>
      </a:defRPr>
    </a:lvl8pPr>
    <a:lvl9pPr indent="1828800" algn="ctr" defTabSz="584200">
      <a:defRPr sz="4000">
        <a:solidFill>
          <a:srgbClr val="625B48"/>
        </a:solidFill>
        <a:latin typeface="+mn-lt"/>
        <a:ea typeface="+mn-ea"/>
        <a:cs typeface="+mn-cs"/>
        <a:sym typeface="Dido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9411C"/>
        </a:fontRef>
        <a:srgbClr val="59411C"/>
      </a:tcTxStyle>
      <a:tcStyle>
        <a:tcBdr>
          <a:left>
            <a:ln w="12700" cap="flat">
              <a:solidFill>
                <a:srgbClr val="B8A992"/>
              </a:solidFill>
              <a:prstDash val="solid"/>
              <a:miter lim="400000"/>
            </a:ln>
          </a:left>
          <a:right>
            <a:ln w="12700" cap="flat">
              <a:solidFill>
                <a:srgbClr val="B8A992"/>
              </a:solidFill>
              <a:prstDash val="solid"/>
              <a:miter lim="400000"/>
            </a:ln>
          </a:right>
          <a:top>
            <a:ln w="12700" cap="flat">
              <a:solidFill>
                <a:srgbClr val="B8A992"/>
              </a:solidFill>
              <a:prstDash val="solid"/>
              <a:miter lim="400000"/>
            </a:ln>
          </a:top>
          <a:bottom>
            <a:ln w="12700" cap="flat">
              <a:solidFill>
                <a:srgbClr val="B8A992"/>
              </a:solidFill>
              <a:prstDash val="solid"/>
              <a:miter lim="400000"/>
            </a:ln>
          </a:bottom>
          <a:insideH>
            <a:ln w="12700" cap="flat">
              <a:solidFill>
                <a:srgbClr val="B8A992"/>
              </a:solidFill>
              <a:prstDash val="solid"/>
              <a:miter lim="400000"/>
            </a:ln>
          </a:insideH>
          <a:insideV>
            <a:ln w="12700" cap="flat">
              <a:solidFill>
                <a:srgbClr val="B8A992"/>
              </a:solidFill>
              <a:prstDash val="solid"/>
              <a:miter lim="400000"/>
            </a:ln>
          </a:insideV>
        </a:tcBdr>
        <a:fill>
          <a:solidFill>
            <a:srgbClr val="ECDEB5"/>
          </a:solidFill>
        </a:fill>
      </a:tcStyle>
    </a:wholeTbl>
    <a:band2H>
      <a:tcTxStyle b="def" i="def"/>
      <a:tcStyle>
        <a:tcBdr/>
        <a:fill>
          <a:solidFill>
            <a:srgbClr val="E7D4AC"/>
          </a:solidFill>
        </a:fill>
      </a:tcStyle>
    </a:band2H>
    <a:firstCol>
      <a:tcTxStyle b="off" i="off">
        <a:fontRef idx="minor">
          <a:srgbClr val="353528"/>
        </a:fontRef>
        <a:srgbClr val="353528"/>
      </a:tcTxStyle>
      <a:tcStyle>
        <a:tcBdr>
          <a:left>
            <a:ln w="12700" cap="flat">
              <a:solidFill>
                <a:srgbClr val="B8A992"/>
              </a:solidFill>
              <a:prstDash val="solid"/>
              <a:miter lim="400000"/>
            </a:ln>
          </a:left>
          <a:right>
            <a:ln w="12700" cap="flat">
              <a:solidFill>
                <a:srgbClr val="353528"/>
              </a:solidFill>
              <a:prstDash val="solid"/>
              <a:miter lim="400000"/>
            </a:ln>
          </a:right>
          <a:top>
            <a:ln w="12700" cap="flat">
              <a:solidFill>
                <a:srgbClr val="B8A992"/>
              </a:solidFill>
              <a:prstDash val="solid"/>
              <a:miter lim="400000"/>
            </a:ln>
          </a:top>
          <a:bottom>
            <a:ln w="12700" cap="flat">
              <a:solidFill>
                <a:srgbClr val="B8A992"/>
              </a:solidFill>
              <a:prstDash val="solid"/>
              <a:miter lim="400000"/>
            </a:ln>
          </a:bottom>
          <a:insideH>
            <a:ln w="12700" cap="flat">
              <a:solidFill>
                <a:srgbClr val="B8A992"/>
              </a:solidFill>
              <a:prstDash val="solid"/>
              <a:miter lim="400000"/>
            </a:ln>
          </a:insideH>
          <a:insideV>
            <a:ln w="12700" cap="flat">
              <a:solidFill>
                <a:srgbClr val="B8A992"/>
              </a:solidFill>
              <a:prstDash val="solid"/>
              <a:miter lim="400000"/>
            </a:ln>
          </a:insideV>
        </a:tcBdr>
        <a:fill>
          <a:solidFill>
            <a:srgbClr val="DCCAAB"/>
          </a:solidFill>
        </a:fill>
      </a:tcStyle>
    </a:firstCol>
    <a:lastRow>
      <a:tcTxStyle b="off" i="off">
        <a:fontRef idx="minor">
          <a:srgbClr val="353528"/>
        </a:fontRef>
        <a:srgbClr val="353528"/>
      </a:tcTxStyle>
      <a:tcStyle>
        <a:tcBdr>
          <a:left>
            <a:ln w="12700" cap="flat">
              <a:solidFill>
                <a:srgbClr val="B8A992"/>
              </a:solidFill>
              <a:prstDash val="solid"/>
              <a:miter lim="400000"/>
            </a:ln>
          </a:left>
          <a:right>
            <a:ln w="12700" cap="flat">
              <a:solidFill>
                <a:srgbClr val="B8A992"/>
              </a:solidFill>
              <a:prstDash val="solid"/>
              <a:miter lim="400000"/>
            </a:ln>
          </a:right>
          <a:top>
            <a:ln w="25400" cap="flat">
              <a:solidFill>
                <a:srgbClr val="353528"/>
              </a:solidFill>
              <a:prstDash val="solid"/>
              <a:miter lim="400000"/>
            </a:ln>
          </a:top>
          <a:bottom>
            <a:ln w="12700" cap="flat">
              <a:solidFill>
                <a:srgbClr val="B8A992"/>
              </a:solidFill>
              <a:prstDash val="solid"/>
              <a:miter lim="400000"/>
            </a:ln>
          </a:bottom>
          <a:insideH>
            <a:ln w="12700" cap="flat">
              <a:solidFill>
                <a:srgbClr val="B8A992"/>
              </a:solidFill>
              <a:prstDash val="solid"/>
              <a:miter lim="400000"/>
            </a:ln>
          </a:insideH>
          <a:insideV>
            <a:ln w="12700" cap="flat">
              <a:solidFill>
                <a:srgbClr val="B8A992"/>
              </a:solidFill>
              <a:prstDash val="solid"/>
              <a:miter lim="400000"/>
            </a:ln>
          </a:insideV>
        </a:tcBdr>
        <a:fill>
          <a:solidFill>
            <a:srgbClr val="ECDEB5">
              <a:alpha val="64999"/>
            </a:srgbClr>
          </a:solidFill>
        </a:fill>
      </a:tcStyle>
    </a:lastRow>
    <a:firstRow>
      <a:tcTxStyle b="off" i="off">
        <a:fontRef idx="minor">
          <a:srgbClr val="353528"/>
        </a:fontRef>
        <a:srgbClr val="353528"/>
      </a:tcTxStyle>
      <a:tcStyle>
        <a:tcBdr>
          <a:left>
            <a:ln w="12700" cap="flat">
              <a:solidFill>
                <a:srgbClr val="B8A992"/>
              </a:solidFill>
              <a:prstDash val="solid"/>
              <a:miter lim="400000"/>
            </a:ln>
          </a:left>
          <a:right>
            <a:ln w="12700" cap="flat">
              <a:solidFill>
                <a:srgbClr val="B8A992"/>
              </a:solidFill>
              <a:prstDash val="solid"/>
              <a:miter lim="400000"/>
            </a:ln>
          </a:right>
          <a:top>
            <a:ln w="12700" cap="flat">
              <a:solidFill>
                <a:srgbClr val="B8A992"/>
              </a:solidFill>
              <a:prstDash val="solid"/>
              <a:miter lim="400000"/>
            </a:ln>
          </a:top>
          <a:bottom>
            <a:ln w="12700" cap="flat">
              <a:solidFill>
                <a:srgbClr val="353528"/>
              </a:solidFill>
              <a:prstDash val="solid"/>
              <a:miter lim="400000"/>
            </a:ln>
          </a:bottom>
          <a:insideH>
            <a:ln w="12700" cap="flat">
              <a:solidFill>
                <a:srgbClr val="B8A992"/>
              </a:solidFill>
              <a:prstDash val="solid"/>
              <a:miter lim="400000"/>
            </a:ln>
          </a:insideH>
          <a:insideV>
            <a:ln w="12700" cap="flat">
              <a:solidFill>
                <a:srgbClr val="B8A992"/>
              </a:solidFill>
              <a:prstDash val="solid"/>
              <a:miter lim="400000"/>
            </a:ln>
          </a:insideV>
        </a:tcBdr>
        <a:fill>
          <a:solidFill>
            <a:srgbClr val="DCCAAB"/>
          </a:solidFill>
        </a:fill>
      </a:tcStyle>
    </a:firstRow>
  </a:tblStyle>
  <a:tblStyle styleId="{C7B018BB-80A7-4F77-B60F-C8B233D01FF8}" styleName="">
    <a:tblBg/>
    <a:wholeTbl>
      <a:tcTxStyle b="off" i="off">
        <a:fontRef idx="minor">
          <a:srgbClr val="59411C"/>
        </a:fontRef>
        <a:srgbClr val="59411C"/>
      </a:tcTxStyle>
      <a:tcStyle>
        <a:tcBdr>
          <a:left>
            <a:ln w="12700" cap="flat">
              <a:noFill/>
              <a:miter lim="400000"/>
            </a:ln>
          </a:left>
          <a:right>
            <a:ln w="12700" cap="flat">
              <a:noFill/>
              <a:miter lim="400000"/>
            </a:ln>
          </a:right>
          <a:top>
            <a:ln w="12700" cap="flat">
              <a:solidFill>
                <a:srgbClr val="6F6F6F"/>
              </a:solidFill>
              <a:prstDash val="solid"/>
              <a:miter lim="400000"/>
            </a:ln>
          </a:top>
          <a:bottom>
            <a:ln w="12700" cap="flat">
              <a:solidFill>
                <a:srgbClr val="6F6F6F"/>
              </a:solidFill>
              <a:prstDash val="solid"/>
              <a:miter lim="400000"/>
            </a:ln>
          </a:bottom>
          <a:insideH>
            <a:ln w="12700" cap="flat">
              <a:solidFill>
                <a:srgbClr val="6F6F6F"/>
              </a:solidFill>
              <a:prstDash val="solid"/>
              <a:miter lim="400000"/>
            </a:ln>
          </a:insideH>
          <a:insideV>
            <a:ln w="12700" cap="flat">
              <a:noFill/>
              <a:miter lim="400000"/>
            </a:ln>
          </a:insideV>
        </a:tcBdr>
        <a:fill>
          <a:solidFill>
            <a:srgbClr val="EBDFBA">
              <a:alpha val="64999"/>
            </a:srgbClr>
          </a:solidFill>
        </a:fill>
      </a:tcStyle>
    </a:wholeTbl>
    <a:band2H>
      <a:tcTxStyle b="def" i="def"/>
      <a:tcStyle>
        <a:tcBdr/>
        <a:fill>
          <a:solidFill>
            <a:srgbClr val="E3D3A5"/>
          </a:solidFill>
        </a:fill>
      </a:tcStyle>
    </a:band2H>
    <a:firstCol>
      <a:tcTxStyle b="off" i="off">
        <a:fontRef idx="minor">
          <a:srgbClr val="353528"/>
        </a:fontRef>
        <a:srgbClr val="353528"/>
      </a:tcTxStyle>
      <a:tcStyle>
        <a:tcBdr>
          <a:left>
            <a:ln w="12700" cap="flat">
              <a:solidFill>
                <a:srgbClr val="6F6F6F"/>
              </a:solidFill>
              <a:prstDash val="solid"/>
              <a:miter lim="400000"/>
            </a:ln>
          </a:left>
          <a:right>
            <a:ln w="12700" cap="flat">
              <a:solidFill>
                <a:srgbClr val="6F6F6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5CEA8"/>
          </a:solidFill>
        </a:fill>
      </a:tcStyle>
    </a:firstCol>
    <a:lastRow>
      <a:tcTxStyle b="off" i="off">
        <a:fontRef idx="minor">
          <a:srgbClr val="353528"/>
        </a:fontRef>
        <a:srgbClr val="353528"/>
      </a:tcTxStyle>
      <a:tcStyle>
        <a:tcBdr>
          <a:left>
            <a:ln w="12700" cap="flat">
              <a:noFill/>
              <a:miter lim="400000"/>
            </a:ln>
          </a:left>
          <a:right>
            <a:ln w="12700" cap="flat">
              <a:noFill/>
              <a:miter lim="400000"/>
            </a:ln>
          </a:right>
          <a:top>
            <a:ln w="25400" cap="flat">
              <a:solidFill>
                <a:srgbClr val="50503C"/>
              </a:solidFill>
              <a:prstDash val="solid"/>
              <a:miter lim="400000"/>
            </a:ln>
          </a:top>
          <a:bottom>
            <a:ln w="12700" cap="flat">
              <a:solidFill>
                <a:srgbClr val="6F6F6F"/>
              </a:solidFill>
              <a:prstDash val="solid"/>
              <a:miter lim="400000"/>
            </a:ln>
          </a:bottom>
          <a:insideH>
            <a:ln w="12700" cap="flat">
              <a:noFill/>
              <a:miter lim="400000"/>
            </a:ln>
          </a:insideH>
          <a:insideV>
            <a:ln w="12700" cap="flat">
              <a:noFill/>
              <a:miter lim="400000"/>
            </a:ln>
          </a:insideV>
        </a:tcBdr>
        <a:fill>
          <a:solidFill>
            <a:srgbClr val="EBDFBA">
              <a:alpha val="64999"/>
            </a:srgbClr>
          </a:solidFill>
        </a:fill>
      </a:tcStyle>
    </a:lastRow>
    <a:firstRow>
      <a:tcTxStyle b="off" i="off">
        <a:fontRef idx="minor">
          <a:srgbClr val="353528"/>
        </a:fontRef>
        <a:srgbClr val="353528"/>
      </a:tcTxStyle>
      <a:tcStyle>
        <a:tcBdr>
          <a:left>
            <a:ln w="12700" cap="flat">
              <a:noFill/>
              <a:miter lim="400000"/>
            </a:ln>
          </a:left>
          <a:right>
            <a:ln w="12700" cap="flat">
              <a:noFill/>
              <a:miter lim="400000"/>
            </a:ln>
          </a:right>
          <a:top>
            <a:ln w="12700" cap="flat">
              <a:solidFill>
                <a:srgbClr val="6F6F6F"/>
              </a:solidFill>
              <a:prstDash val="solid"/>
              <a:miter lim="400000"/>
            </a:ln>
          </a:top>
          <a:bottom>
            <a:ln w="12700" cap="flat">
              <a:solidFill>
                <a:srgbClr val="6F6F6F"/>
              </a:solidFill>
              <a:prstDash val="solid"/>
              <a:miter lim="400000"/>
            </a:ln>
          </a:bottom>
          <a:insideH>
            <a:ln w="12700" cap="flat">
              <a:noFill/>
              <a:miter lim="400000"/>
            </a:ln>
          </a:insideH>
          <a:insideV>
            <a:ln w="12700" cap="flat">
              <a:noFill/>
              <a:miter lim="400000"/>
            </a:ln>
          </a:insideV>
        </a:tcBdr>
        <a:fill>
          <a:solidFill>
            <a:srgbClr val="B2B78B"/>
          </a:solidFill>
        </a:fill>
      </a:tcStyle>
    </a:firstRow>
  </a:tblStyle>
  <a:tblStyle styleId="{EEE7283C-3CF3-47DC-8721-378D4A62B228}" styleName="">
    <a:tblBg/>
    <a:wholeTbl>
      <a:tcTxStyle b="off" i="off">
        <a:fontRef idx="minor">
          <a:srgbClr val="59411C"/>
        </a:fontRef>
        <a:srgbClr val="59411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ECB9D"/>
          </a:solidFill>
        </a:fill>
      </a:tcStyle>
    </a:wholeTbl>
    <a:band2H>
      <a:tcTxStyle b="def" i="def"/>
      <a:tcStyle>
        <a:tcBdr/>
        <a:fill>
          <a:solidFill>
            <a:srgbClr val="D9C28E"/>
          </a:solidFill>
        </a:fill>
      </a:tcStyle>
    </a:band2H>
    <a:firstCol>
      <a:tcTxStyle b="off" i="off">
        <a:fontRef idx="minor">
          <a:srgbClr val="353528"/>
        </a:fontRef>
        <a:srgbClr val="353528"/>
      </a:tcTxStyle>
      <a:tcStyle>
        <a:tcBdr>
          <a:left>
            <a:ln w="12700" cap="flat">
              <a:solidFill>
                <a:srgbClr val="8B8173"/>
              </a:solidFill>
              <a:prstDash val="solid"/>
              <a:miter lim="400000"/>
            </a:ln>
          </a:left>
          <a:right>
            <a:ln w="12700" cap="flat">
              <a:solidFill>
                <a:srgbClr val="8B8173"/>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CB3A1"/>
          </a:solidFill>
        </a:fill>
      </a:tcStyle>
    </a:firstCol>
    <a:lastRow>
      <a:tcTxStyle b="off" i="off">
        <a:fontRef idx="minor">
          <a:srgbClr val="353528"/>
        </a:fontRef>
        <a:srgbClr val="353528"/>
      </a:tcTxStyle>
      <a:tcStyle>
        <a:tcBdr>
          <a:left>
            <a:ln w="12700" cap="flat">
              <a:noFill/>
              <a:miter lim="400000"/>
            </a:ln>
          </a:left>
          <a:right>
            <a:ln w="12700" cap="flat">
              <a:noFill/>
              <a:miter lim="400000"/>
            </a:ln>
          </a:right>
          <a:top>
            <a:ln w="25400" cap="flat">
              <a:solidFill>
                <a:srgbClr val="353528"/>
              </a:solidFill>
              <a:prstDash val="solid"/>
              <a:miter lim="400000"/>
            </a:ln>
          </a:top>
          <a:bottom>
            <a:ln w="12700" cap="flat">
              <a:solidFill>
                <a:srgbClr val="8B8173"/>
              </a:solidFill>
              <a:prstDash val="solid"/>
              <a:miter lim="400000"/>
            </a:ln>
          </a:bottom>
          <a:insideH>
            <a:ln w="12700" cap="flat">
              <a:noFill/>
              <a:miter lim="400000"/>
            </a:ln>
          </a:insideH>
          <a:insideV>
            <a:ln w="12700" cap="flat">
              <a:noFill/>
              <a:miter lim="400000"/>
            </a:ln>
          </a:insideV>
        </a:tcBdr>
        <a:fill>
          <a:solidFill>
            <a:srgbClr val="DECB9D"/>
          </a:solidFill>
        </a:fill>
      </a:tcStyle>
    </a:lastRow>
    <a:firstRow>
      <a:tcTxStyle b="off" i="off">
        <a:fontRef idx="minor">
          <a:srgbClr val="353528"/>
        </a:fontRef>
        <a:srgbClr val="353528"/>
      </a:tcTxStyle>
      <a:tcStyle>
        <a:tcBdr>
          <a:left>
            <a:ln w="12700" cap="flat">
              <a:noFill/>
              <a:miter lim="400000"/>
            </a:ln>
          </a:left>
          <a:right>
            <a:ln w="12700" cap="flat">
              <a:noFill/>
              <a:miter lim="400000"/>
            </a:ln>
          </a:right>
          <a:top>
            <a:ln w="12700" cap="flat">
              <a:solidFill>
                <a:srgbClr val="786E5F"/>
              </a:solidFill>
              <a:prstDash val="solid"/>
              <a:miter lim="400000"/>
            </a:ln>
          </a:top>
          <a:bottom>
            <a:ln w="12700" cap="flat">
              <a:solidFill>
                <a:srgbClr val="8B8173"/>
              </a:solidFill>
              <a:prstDash val="solid"/>
              <a:miter lim="400000"/>
            </a:ln>
          </a:bottom>
          <a:insideH>
            <a:ln w="12700" cap="flat">
              <a:noFill/>
              <a:miter lim="400000"/>
            </a:ln>
          </a:insideH>
          <a:insideV>
            <a:ln w="12700" cap="flat">
              <a:noFill/>
              <a:miter lim="400000"/>
            </a:ln>
          </a:insideV>
        </a:tcBdr>
        <a:fill>
          <a:solidFill>
            <a:srgbClr val="8CAAA5"/>
          </a:solidFill>
        </a:fill>
      </a:tcStyle>
    </a:firstRow>
  </a:tblStyle>
  <a:tblStyle styleId="{CF821DB8-F4EB-4A41-A1BA-3FCAFE7338EE}" styleName="">
    <a:tblBg/>
    <a:wholeTbl>
      <a:tcTxStyle b="off" i="off">
        <a:fontRef idx="minor">
          <a:srgbClr val="59411C"/>
        </a:fontRef>
        <a:srgbClr val="59411C"/>
      </a:tcTxStyle>
      <a:tcStyle>
        <a:tcBdr>
          <a:left>
            <a:ln w="12700" cap="flat">
              <a:solidFill>
                <a:srgbClr val="917359"/>
              </a:solidFill>
              <a:prstDash val="solid"/>
              <a:miter lim="400000"/>
            </a:ln>
          </a:left>
          <a:right>
            <a:ln w="12700" cap="flat">
              <a:solidFill>
                <a:srgbClr val="917359"/>
              </a:solidFill>
              <a:prstDash val="solid"/>
              <a:miter lim="400000"/>
            </a:ln>
          </a:right>
          <a:top>
            <a:ln w="12700" cap="flat">
              <a:solidFill>
                <a:srgbClr val="917359"/>
              </a:solidFill>
              <a:prstDash val="solid"/>
              <a:miter lim="400000"/>
            </a:ln>
          </a:top>
          <a:bottom>
            <a:ln w="12700" cap="flat">
              <a:solidFill>
                <a:srgbClr val="917359"/>
              </a:solidFill>
              <a:prstDash val="solid"/>
              <a:miter lim="400000"/>
            </a:ln>
          </a:bottom>
          <a:insideH>
            <a:ln w="12700" cap="flat">
              <a:solidFill>
                <a:srgbClr val="917359"/>
              </a:solidFill>
              <a:prstDash val="solid"/>
              <a:miter lim="400000"/>
            </a:ln>
          </a:insideH>
          <a:insideV>
            <a:ln w="12700" cap="flat">
              <a:solidFill>
                <a:srgbClr val="917359"/>
              </a:solidFill>
              <a:prstDash val="solid"/>
              <a:miter lim="400000"/>
            </a:ln>
          </a:insideV>
        </a:tcBdr>
        <a:fill>
          <a:solidFill>
            <a:srgbClr val="DECB9D"/>
          </a:solidFill>
        </a:fill>
      </a:tcStyle>
    </a:wholeTbl>
    <a:band2H>
      <a:tcTxStyle b="def" i="def"/>
      <a:tcStyle>
        <a:tcBdr/>
        <a:fill>
          <a:solidFill>
            <a:srgbClr val="D9C28E"/>
          </a:solidFill>
        </a:fill>
      </a:tcStyle>
    </a:band2H>
    <a:firstCol>
      <a:tcTxStyle b="off" i="off">
        <a:fontRef idx="minor">
          <a:srgbClr val="353528"/>
        </a:fontRef>
        <a:srgbClr val="353528"/>
      </a:tcTxStyle>
      <a:tcStyle>
        <a:tcBdr>
          <a:left>
            <a:ln w="12700" cap="flat">
              <a:solidFill>
                <a:srgbClr val="917359"/>
              </a:solidFill>
              <a:prstDash val="solid"/>
              <a:miter lim="400000"/>
            </a:ln>
          </a:left>
          <a:right>
            <a:ln w="12700" cap="flat">
              <a:solidFill>
                <a:srgbClr val="917359"/>
              </a:solidFill>
              <a:prstDash val="solid"/>
              <a:miter lim="400000"/>
            </a:ln>
          </a:right>
          <a:top>
            <a:ln w="12700" cap="flat">
              <a:solidFill>
                <a:srgbClr val="917359"/>
              </a:solidFill>
              <a:prstDash val="solid"/>
              <a:miter lim="400000"/>
            </a:ln>
          </a:top>
          <a:bottom>
            <a:ln w="12700" cap="flat">
              <a:solidFill>
                <a:srgbClr val="917359"/>
              </a:solidFill>
              <a:prstDash val="solid"/>
              <a:miter lim="400000"/>
            </a:ln>
          </a:bottom>
          <a:insideH>
            <a:ln w="12700" cap="flat">
              <a:solidFill>
                <a:srgbClr val="917359"/>
              </a:solidFill>
              <a:prstDash val="solid"/>
              <a:miter lim="400000"/>
            </a:ln>
          </a:insideH>
          <a:insideV>
            <a:ln w="12700" cap="flat">
              <a:noFill/>
              <a:miter lim="400000"/>
            </a:ln>
          </a:insideV>
        </a:tcBdr>
        <a:fill>
          <a:solidFill>
            <a:srgbClr val="EBD7AF"/>
          </a:solidFill>
        </a:fill>
      </a:tcStyle>
    </a:firstCol>
    <a:lastRow>
      <a:tcTxStyle b="off" i="off">
        <a:fontRef idx="minor">
          <a:srgbClr val="353528"/>
        </a:fontRef>
        <a:srgbClr val="353528"/>
      </a:tcTxStyle>
      <a:tcStyle>
        <a:tcBdr>
          <a:left>
            <a:ln w="12700" cap="flat">
              <a:solidFill>
                <a:srgbClr val="917359"/>
              </a:solidFill>
              <a:prstDash val="solid"/>
              <a:miter lim="400000"/>
            </a:ln>
          </a:left>
          <a:right>
            <a:ln w="12700" cap="flat">
              <a:solidFill>
                <a:srgbClr val="917359"/>
              </a:solidFill>
              <a:prstDash val="solid"/>
              <a:miter lim="400000"/>
            </a:ln>
          </a:right>
          <a:top>
            <a:ln w="12700" cap="flat">
              <a:solidFill>
                <a:srgbClr val="917359"/>
              </a:solidFill>
              <a:prstDash val="solid"/>
              <a:miter lim="400000"/>
            </a:ln>
          </a:top>
          <a:bottom>
            <a:ln w="12700" cap="flat">
              <a:solidFill>
                <a:srgbClr val="917359"/>
              </a:solidFill>
              <a:prstDash val="solid"/>
              <a:miter lim="400000"/>
            </a:ln>
          </a:bottom>
          <a:insideH>
            <a:ln w="12700" cap="flat">
              <a:noFill/>
              <a:miter lim="400000"/>
            </a:ln>
          </a:insideH>
          <a:insideV>
            <a:ln w="12700" cap="flat">
              <a:solidFill>
                <a:srgbClr val="917359"/>
              </a:solidFill>
              <a:prstDash val="solid"/>
              <a:miter lim="400000"/>
            </a:ln>
          </a:insideV>
        </a:tcBdr>
        <a:fill>
          <a:solidFill>
            <a:srgbClr val="B48F6B"/>
          </a:solidFill>
        </a:fill>
      </a:tcStyle>
    </a:lastRow>
    <a:firstRow>
      <a:tcTxStyle b="off" i="off">
        <a:fontRef idx="minor">
          <a:srgbClr val="353528"/>
        </a:fontRef>
        <a:srgbClr val="353528"/>
      </a:tcTxStyle>
      <a:tcStyle>
        <a:tcBdr>
          <a:left>
            <a:ln w="12700" cap="flat">
              <a:solidFill>
                <a:srgbClr val="917359"/>
              </a:solidFill>
              <a:prstDash val="solid"/>
              <a:miter lim="400000"/>
            </a:ln>
          </a:left>
          <a:right>
            <a:ln w="12700" cap="flat">
              <a:solidFill>
                <a:srgbClr val="917359"/>
              </a:solidFill>
              <a:prstDash val="solid"/>
              <a:miter lim="400000"/>
            </a:ln>
          </a:right>
          <a:top>
            <a:ln w="12700" cap="flat">
              <a:solidFill>
                <a:srgbClr val="917359"/>
              </a:solidFill>
              <a:prstDash val="solid"/>
              <a:miter lim="400000"/>
            </a:ln>
          </a:top>
          <a:bottom>
            <a:ln w="12700" cap="flat">
              <a:solidFill>
                <a:srgbClr val="917359"/>
              </a:solidFill>
              <a:prstDash val="solid"/>
              <a:miter lim="400000"/>
            </a:ln>
          </a:bottom>
          <a:insideH>
            <a:ln w="12700" cap="flat">
              <a:noFill/>
              <a:miter lim="400000"/>
            </a:ln>
          </a:insideH>
          <a:insideV>
            <a:ln w="12700" cap="flat">
              <a:solidFill>
                <a:srgbClr val="917359"/>
              </a:solidFill>
              <a:prstDash val="solid"/>
              <a:miter lim="400000"/>
            </a:ln>
          </a:insideV>
        </a:tcBdr>
        <a:fill>
          <a:solidFill>
            <a:srgbClr val="B48F6B"/>
          </a:solidFill>
        </a:fill>
      </a:tcStyle>
    </a:firstRow>
  </a:tblStyle>
  <a:tblStyle styleId="{33BA23B1-9221-436E-865A-0063620EA4FD}" styleName="">
    <a:tblBg/>
    <a:wholeTbl>
      <a:tcTxStyle b="off" i="off">
        <a:fontRef idx="minor">
          <a:srgbClr val="5D5D5D"/>
        </a:fontRef>
        <a:srgbClr val="5D5D5D"/>
      </a:tcTxStyle>
      <a:tcStyle>
        <a:tcBdr>
          <a:left>
            <a:ln w="12700" cap="flat">
              <a:solidFill>
                <a:srgbClr val="828282"/>
              </a:solidFill>
              <a:prstDash val="solid"/>
              <a:miter lim="400000"/>
            </a:ln>
          </a:left>
          <a:right>
            <a:ln w="12700" cap="flat">
              <a:solidFill>
                <a:srgbClr val="828282"/>
              </a:solidFill>
              <a:prstDash val="solid"/>
              <a:miter lim="400000"/>
            </a:ln>
          </a:right>
          <a:top>
            <a:ln w="12700" cap="flat">
              <a:solidFill>
                <a:srgbClr val="828282"/>
              </a:solidFill>
              <a:prstDash val="solid"/>
              <a:miter lim="400000"/>
            </a:ln>
          </a:top>
          <a:bottom>
            <a:ln w="12700" cap="flat">
              <a:solidFill>
                <a:srgbClr val="828282"/>
              </a:solidFill>
              <a:prstDash val="solid"/>
              <a:miter lim="400000"/>
            </a:ln>
          </a:bottom>
          <a:insideH>
            <a:ln w="12700" cap="flat">
              <a:solidFill>
                <a:srgbClr val="828282"/>
              </a:solidFill>
              <a:prstDash val="solid"/>
              <a:miter lim="400000"/>
            </a:ln>
          </a:insideH>
          <a:insideV>
            <a:ln w="12700" cap="flat">
              <a:solidFill>
                <a:srgbClr val="828282"/>
              </a:solidFill>
              <a:prstDash val="solid"/>
              <a:miter lim="400000"/>
            </a:ln>
          </a:insideV>
        </a:tcBdr>
        <a:fill>
          <a:solidFill>
            <a:srgbClr val="ECDEB5"/>
          </a:solidFill>
        </a:fill>
      </a:tcStyle>
    </a:wholeTbl>
    <a:band2H>
      <a:tcTxStyle b="def" i="def"/>
      <a:tcStyle>
        <a:tcBdr/>
        <a:fill>
          <a:solidFill>
            <a:srgbClr val="DED4B6"/>
          </a:solidFill>
        </a:fill>
      </a:tcStyle>
    </a:band2H>
    <a:firstCol>
      <a:tcTxStyle b="off" i="off">
        <a:fontRef idx="minor">
          <a:srgbClr val="353528"/>
        </a:fontRef>
        <a:srgbClr val="353528"/>
      </a:tcTxStyle>
      <a:tcStyle>
        <a:tcBdr>
          <a:left>
            <a:ln w="12700" cap="flat">
              <a:solidFill>
                <a:srgbClr val="828282"/>
              </a:solidFill>
              <a:prstDash val="solid"/>
              <a:miter lim="400000"/>
            </a:ln>
          </a:left>
          <a:right>
            <a:ln w="12700" cap="flat">
              <a:solidFill>
                <a:srgbClr val="828282"/>
              </a:solidFill>
              <a:prstDash val="solid"/>
              <a:miter lim="400000"/>
            </a:ln>
          </a:right>
          <a:top>
            <a:ln w="12700" cap="flat">
              <a:solidFill>
                <a:srgbClr val="828282"/>
              </a:solidFill>
              <a:prstDash val="solid"/>
              <a:miter lim="400000"/>
            </a:ln>
          </a:top>
          <a:bottom>
            <a:ln w="12700" cap="flat">
              <a:solidFill>
                <a:srgbClr val="828282"/>
              </a:solidFill>
              <a:prstDash val="solid"/>
              <a:miter lim="400000"/>
            </a:ln>
          </a:bottom>
          <a:insideH>
            <a:ln w="12700" cap="flat">
              <a:solidFill>
                <a:srgbClr val="828282"/>
              </a:solidFill>
              <a:prstDash val="solid"/>
              <a:miter lim="400000"/>
            </a:ln>
          </a:insideH>
          <a:insideV>
            <a:ln w="12700" cap="flat">
              <a:noFill/>
              <a:miter lim="400000"/>
            </a:ln>
          </a:insideV>
        </a:tcBdr>
        <a:fill>
          <a:solidFill>
            <a:srgbClr val="D7CDBE"/>
          </a:solidFill>
        </a:fill>
      </a:tcStyle>
    </a:firstCol>
    <a:lastRow>
      <a:tcTxStyle b="off" i="off">
        <a:fontRef idx="minor">
          <a:srgbClr val="353528"/>
        </a:fontRef>
        <a:srgbClr val="353528"/>
      </a:tcTxStyle>
      <a:tcStyle>
        <a:tcBdr>
          <a:left>
            <a:ln w="12700" cap="flat">
              <a:noFill/>
              <a:miter lim="400000"/>
            </a:ln>
          </a:left>
          <a:right>
            <a:ln w="12700" cap="flat">
              <a:noFill/>
              <a:miter lim="400000"/>
            </a:ln>
          </a:right>
          <a:top>
            <a:ln w="12700" cap="flat">
              <a:solidFill>
                <a:srgbClr val="828282"/>
              </a:solidFill>
              <a:prstDash val="solid"/>
              <a:miter lim="400000"/>
            </a:ln>
          </a:top>
          <a:bottom>
            <a:ln w="12700" cap="flat">
              <a:solidFill>
                <a:srgbClr val="828282"/>
              </a:solidFill>
              <a:prstDash val="solid"/>
              <a:miter lim="400000"/>
            </a:ln>
          </a:bottom>
          <a:insideH>
            <a:ln w="12700" cap="flat">
              <a:noFill/>
              <a:miter lim="400000"/>
            </a:ln>
          </a:insideH>
          <a:insideV>
            <a:ln w="12700" cap="flat">
              <a:noFill/>
              <a:miter lim="400000"/>
            </a:ln>
          </a:insideV>
        </a:tcBdr>
        <a:fill>
          <a:solidFill>
            <a:srgbClr val="B9B4A5"/>
          </a:solidFill>
        </a:fill>
      </a:tcStyle>
    </a:lastRow>
    <a:firstRow>
      <a:tcTxStyle b="off" i="off">
        <a:fontRef idx="minor">
          <a:srgbClr val="353528"/>
        </a:fontRef>
        <a:srgbClr val="353528"/>
      </a:tcTxStyle>
      <a:tcStyle>
        <a:tcBdr>
          <a:left>
            <a:ln w="12700" cap="flat">
              <a:noFill/>
              <a:miter lim="400000"/>
            </a:ln>
          </a:left>
          <a:right>
            <a:ln w="12700" cap="flat">
              <a:noFill/>
              <a:miter lim="400000"/>
            </a:ln>
          </a:right>
          <a:top>
            <a:ln w="12700" cap="flat">
              <a:solidFill>
                <a:srgbClr val="828282"/>
              </a:solidFill>
              <a:prstDash val="solid"/>
              <a:miter lim="400000"/>
            </a:ln>
          </a:top>
          <a:bottom>
            <a:ln w="12700" cap="flat">
              <a:solidFill>
                <a:srgbClr val="828282"/>
              </a:solidFill>
              <a:prstDash val="solid"/>
              <a:miter lim="400000"/>
            </a:ln>
          </a:bottom>
          <a:insideH>
            <a:ln w="12700" cap="flat">
              <a:noFill/>
              <a:miter lim="400000"/>
            </a:ln>
          </a:insideH>
          <a:insideV>
            <a:ln w="12700" cap="flat">
              <a:noFill/>
              <a:miter lim="400000"/>
            </a:ln>
          </a:insideV>
        </a:tcBdr>
        <a:fill>
          <a:solidFill>
            <a:srgbClr val="B9B4A5"/>
          </a:solidFill>
        </a:fill>
      </a:tcStyle>
    </a:firstRow>
  </a:tblStyle>
  <a:tblStyle styleId="{2708684C-4D16-4618-839F-0558EEFCDFE6}" styleName="">
    <a:tblBg/>
    <a:wholeTbl>
      <a:tcTxStyle b="off" i="off">
        <a:fontRef idx="minor">
          <a:srgbClr val="5D5D5D"/>
        </a:fontRef>
        <a:srgbClr val="5D5D5D"/>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b="def" i="def"/>
      <a:tcStyle>
        <a:tcBdr/>
        <a:fill>
          <a:solidFill>
            <a:srgbClr val="FFFFFF">
              <a:alpha val="20000"/>
            </a:srgbClr>
          </a:solidFill>
        </a:fill>
      </a:tcStyle>
    </a:band2H>
    <a:firstCol>
      <a:tcTxStyle b="off" i="off">
        <a:fontRef idx="minor">
          <a:srgbClr val="353528"/>
        </a:fontRef>
        <a:srgbClr val="353528"/>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353528"/>
        </a:fontRef>
        <a:srgbClr val="353528"/>
      </a:tcTxStyle>
      <a:tcStyle>
        <a:tcBdr>
          <a:left>
            <a:ln w="12700" cap="flat">
              <a:noFill/>
              <a:miter lim="400000"/>
            </a:ln>
          </a:left>
          <a:right>
            <a:ln w="12700" cap="flat">
              <a:noFill/>
              <a:miter lim="400000"/>
            </a:ln>
          </a:right>
          <a:top>
            <a:ln w="254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353528"/>
        </a:fontRef>
        <a:srgbClr val="353528"/>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104900" y="1473200"/>
            <a:ext cx="10795000" cy="3556000"/>
          </a:xfrm>
          <a:prstGeom prst="rect">
            <a:avLst/>
          </a:prstGeom>
        </p:spPr>
        <p:txBody>
          <a:bodyPr anchor="b"/>
          <a:lstStyle/>
          <a:p>
            <a:pPr lvl="0">
              <a:defRPr sz="1800">
                <a:solidFill>
                  <a:srgbClr val="000000"/>
                </a:solidFill>
              </a:defRPr>
            </a:pPr>
            <a:r>
              <a:rPr sz="7600">
                <a:solidFill>
                  <a:srgbClr val="85604A"/>
                </a:solidFill>
              </a:rPr>
              <a:t>Title Text</a:t>
            </a:r>
          </a:p>
        </p:txBody>
      </p:sp>
      <p:sp>
        <p:nvSpPr>
          <p:cNvPr id="6" name="Shape 6"/>
          <p:cNvSpPr/>
          <p:nvPr>
            <p:ph type="body" idx="1"/>
          </p:nvPr>
        </p:nvSpPr>
        <p:spPr>
          <a:xfrm>
            <a:off x="1104900" y="5016500"/>
            <a:ext cx="10795000" cy="2235200"/>
          </a:xfrm>
          <a:prstGeom prst="rect">
            <a:avLst/>
          </a:prstGeom>
        </p:spPr>
        <p:txBody>
          <a:bodyPr anchor="t"/>
          <a:lstStyle>
            <a:lvl1pPr marL="0" indent="0" algn="ctr">
              <a:spcBef>
                <a:spcPts val="0"/>
              </a:spcBef>
              <a:buClrTx/>
              <a:buSzTx/>
              <a:buFontTx/>
              <a:buNone/>
              <a:defRPr sz="2600">
                <a:latin typeface="Zapfino"/>
                <a:ea typeface="Zapfino"/>
                <a:cs typeface="Zapfino"/>
                <a:sym typeface="Zapfino"/>
              </a:defRPr>
            </a:lvl1pPr>
            <a:lvl2pPr marL="0" indent="228600" algn="ctr">
              <a:spcBef>
                <a:spcPts val="0"/>
              </a:spcBef>
              <a:buClrTx/>
              <a:buSzTx/>
              <a:buFontTx/>
              <a:buNone/>
              <a:defRPr sz="2600">
                <a:latin typeface="Zapfino"/>
                <a:ea typeface="Zapfino"/>
                <a:cs typeface="Zapfino"/>
                <a:sym typeface="Zapfino"/>
              </a:defRPr>
            </a:lvl2pPr>
            <a:lvl3pPr marL="0" indent="457200" algn="ctr">
              <a:spcBef>
                <a:spcPts val="0"/>
              </a:spcBef>
              <a:buClrTx/>
              <a:buSzTx/>
              <a:buFontTx/>
              <a:buNone/>
              <a:defRPr sz="2600">
                <a:latin typeface="Zapfino"/>
                <a:ea typeface="Zapfino"/>
                <a:cs typeface="Zapfino"/>
                <a:sym typeface="Zapfino"/>
              </a:defRPr>
            </a:lvl3pPr>
            <a:lvl4pPr marL="0" indent="685800" algn="ctr">
              <a:spcBef>
                <a:spcPts val="0"/>
              </a:spcBef>
              <a:buClrTx/>
              <a:buSzTx/>
              <a:buFontTx/>
              <a:buNone/>
              <a:defRPr sz="2600">
                <a:latin typeface="Zapfino"/>
                <a:ea typeface="Zapfino"/>
                <a:cs typeface="Zapfino"/>
                <a:sym typeface="Zapfino"/>
              </a:defRPr>
            </a:lvl4pPr>
            <a:lvl5pPr marL="0" indent="914400" algn="ctr">
              <a:spcBef>
                <a:spcPts val="0"/>
              </a:spcBef>
              <a:buClrTx/>
              <a:buSzTx/>
              <a:buFontTx/>
              <a:buNone/>
              <a:defRPr sz="2600">
                <a:latin typeface="Zapfino"/>
                <a:ea typeface="Zapfino"/>
                <a:cs typeface="Zapfino"/>
                <a:sym typeface="Zapfino"/>
              </a:defRPr>
            </a:lvl5pPr>
          </a:lstStyle>
          <a:p>
            <a:pPr lvl="0">
              <a:defRPr sz="1800">
                <a:solidFill>
                  <a:srgbClr val="000000"/>
                </a:solidFill>
              </a:defRPr>
            </a:pPr>
            <a:r>
              <a:rPr sz="2600">
                <a:solidFill>
                  <a:srgbClr val="625B48"/>
                </a:solidFill>
              </a:rPr>
              <a:t>Body Level One</a:t>
            </a:r>
            <a:endParaRPr sz="2600">
              <a:solidFill>
                <a:srgbClr val="625B48"/>
              </a:solidFill>
            </a:endParaRPr>
          </a:p>
          <a:p>
            <a:pPr lvl="1">
              <a:defRPr sz="1800">
                <a:solidFill>
                  <a:srgbClr val="000000"/>
                </a:solidFill>
              </a:defRPr>
            </a:pPr>
            <a:r>
              <a:rPr sz="2600">
                <a:solidFill>
                  <a:srgbClr val="625B48"/>
                </a:solidFill>
              </a:rPr>
              <a:t>Body Level Two</a:t>
            </a:r>
            <a:endParaRPr sz="2600">
              <a:solidFill>
                <a:srgbClr val="625B48"/>
              </a:solidFill>
            </a:endParaRPr>
          </a:p>
          <a:p>
            <a:pPr lvl="2">
              <a:defRPr sz="1800">
                <a:solidFill>
                  <a:srgbClr val="000000"/>
                </a:solidFill>
              </a:defRPr>
            </a:pPr>
            <a:r>
              <a:rPr sz="2600">
                <a:solidFill>
                  <a:srgbClr val="625B48"/>
                </a:solidFill>
              </a:rPr>
              <a:t>Body Level Three</a:t>
            </a:r>
            <a:endParaRPr sz="2600">
              <a:solidFill>
                <a:srgbClr val="625B48"/>
              </a:solidFill>
            </a:endParaRPr>
          </a:p>
          <a:p>
            <a:pPr lvl="3">
              <a:defRPr sz="1800">
                <a:solidFill>
                  <a:srgbClr val="000000"/>
                </a:solidFill>
              </a:defRPr>
            </a:pPr>
            <a:r>
              <a:rPr sz="2600">
                <a:solidFill>
                  <a:srgbClr val="625B48"/>
                </a:solidFill>
              </a:rPr>
              <a:t>Body Level Four</a:t>
            </a:r>
            <a:endParaRPr sz="2600">
              <a:solidFill>
                <a:srgbClr val="625B48"/>
              </a:solidFill>
            </a:endParaRPr>
          </a:p>
          <a:p>
            <a:pPr lvl="4">
              <a:defRPr sz="1800">
                <a:solidFill>
                  <a:srgbClr val="000000"/>
                </a:solidFill>
              </a:defRPr>
            </a:pPr>
            <a:r>
              <a:rPr sz="2600">
                <a:solidFill>
                  <a:srgbClr val="625B48"/>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 name="Shape 8"/>
          <p:cNvSpPr/>
          <p:nvPr>
            <p:ph type="title"/>
          </p:nvPr>
        </p:nvSpPr>
        <p:spPr>
          <a:xfrm>
            <a:off x="1104900" y="6248400"/>
            <a:ext cx="10795000" cy="1397000"/>
          </a:xfrm>
          <a:prstGeom prst="rect">
            <a:avLst/>
          </a:prstGeom>
        </p:spPr>
        <p:txBody>
          <a:bodyPr/>
          <a:lstStyle/>
          <a:p>
            <a:pPr lvl="0">
              <a:defRPr sz="1800">
                <a:solidFill>
                  <a:srgbClr val="000000"/>
                </a:solidFill>
              </a:defRPr>
            </a:pPr>
            <a:r>
              <a:rPr sz="7600">
                <a:solidFill>
                  <a:srgbClr val="85604A"/>
                </a:solidFill>
              </a:rPr>
              <a:t>Title Text</a:t>
            </a:r>
          </a:p>
        </p:txBody>
      </p:sp>
      <p:sp>
        <p:nvSpPr>
          <p:cNvPr id="9" name="Shape 9"/>
          <p:cNvSpPr/>
          <p:nvPr>
            <p:ph type="body" idx="1"/>
          </p:nvPr>
        </p:nvSpPr>
        <p:spPr>
          <a:xfrm>
            <a:off x="1104900" y="7632700"/>
            <a:ext cx="10795000" cy="1397000"/>
          </a:xfrm>
          <a:prstGeom prst="rect">
            <a:avLst/>
          </a:prstGeom>
        </p:spPr>
        <p:txBody>
          <a:bodyPr anchor="t"/>
          <a:lstStyle>
            <a:lvl1pPr marL="0" indent="0" algn="ctr">
              <a:spcBef>
                <a:spcPts val="0"/>
              </a:spcBef>
              <a:buClrTx/>
              <a:buSzTx/>
              <a:buFontTx/>
              <a:buNone/>
              <a:defRPr sz="2600">
                <a:latin typeface="Zapfino"/>
                <a:ea typeface="Zapfino"/>
                <a:cs typeface="Zapfino"/>
                <a:sym typeface="Zapfino"/>
              </a:defRPr>
            </a:lvl1pPr>
            <a:lvl2pPr marL="0" indent="228600" algn="ctr">
              <a:spcBef>
                <a:spcPts val="0"/>
              </a:spcBef>
              <a:buClrTx/>
              <a:buSzTx/>
              <a:buFontTx/>
              <a:buNone/>
              <a:defRPr sz="2600">
                <a:latin typeface="Zapfino"/>
                <a:ea typeface="Zapfino"/>
                <a:cs typeface="Zapfino"/>
                <a:sym typeface="Zapfino"/>
              </a:defRPr>
            </a:lvl2pPr>
            <a:lvl3pPr marL="0" indent="457200" algn="ctr">
              <a:spcBef>
                <a:spcPts val="0"/>
              </a:spcBef>
              <a:buClrTx/>
              <a:buSzTx/>
              <a:buFontTx/>
              <a:buNone/>
              <a:defRPr sz="2600">
                <a:latin typeface="Zapfino"/>
                <a:ea typeface="Zapfino"/>
                <a:cs typeface="Zapfino"/>
                <a:sym typeface="Zapfino"/>
              </a:defRPr>
            </a:lvl3pPr>
            <a:lvl4pPr marL="0" indent="685800" algn="ctr">
              <a:spcBef>
                <a:spcPts val="0"/>
              </a:spcBef>
              <a:buClrTx/>
              <a:buSzTx/>
              <a:buFontTx/>
              <a:buNone/>
              <a:defRPr sz="2600">
                <a:latin typeface="Zapfino"/>
                <a:ea typeface="Zapfino"/>
                <a:cs typeface="Zapfino"/>
                <a:sym typeface="Zapfino"/>
              </a:defRPr>
            </a:lvl4pPr>
            <a:lvl5pPr marL="0" indent="914400" algn="ctr">
              <a:spcBef>
                <a:spcPts val="0"/>
              </a:spcBef>
              <a:buClrTx/>
              <a:buSzTx/>
              <a:buFontTx/>
              <a:buNone/>
              <a:defRPr sz="2600">
                <a:latin typeface="Zapfino"/>
                <a:ea typeface="Zapfino"/>
                <a:cs typeface="Zapfino"/>
                <a:sym typeface="Zapfino"/>
              </a:defRPr>
            </a:lvl5pPr>
          </a:lstStyle>
          <a:p>
            <a:pPr lvl="0">
              <a:defRPr sz="1800">
                <a:solidFill>
                  <a:srgbClr val="000000"/>
                </a:solidFill>
              </a:defRPr>
            </a:pPr>
            <a:r>
              <a:rPr sz="2600">
                <a:solidFill>
                  <a:srgbClr val="625B48"/>
                </a:solidFill>
              </a:rPr>
              <a:t>Body Level One</a:t>
            </a:r>
            <a:endParaRPr sz="2600">
              <a:solidFill>
                <a:srgbClr val="625B48"/>
              </a:solidFill>
            </a:endParaRPr>
          </a:p>
          <a:p>
            <a:pPr lvl="1">
              <a:defRPr sz="1800">
                <a:solidFill>
                  <a:srgbClr val="000000"/>
                </a:solidFill>
              </a:defRPr>
            </a:pPr>
            <a:r>
              <a:rPr sz="2600">
                <a:solidFill>
                  <a:srgbClr val="625B48"/>
                </a:solidFill>
              </a:rPr>
              <a:t>Body Level Two</a:t>
            </a:r>
            <a:endParaRPr sz="2600">
              <a:solidFill>
                <a:srgbClr val="625B48"/>
              </a:solidFill>
            </a:endParaRPr>
          </a:p>
          <a:p>
            <a:pPr lvl="2">
              <a:defRPr sz="1800">
                <a:solidFill>
                  <a:srgbClr val="000000"/>
                </a:solidFill>
              </a:defRPr>
            </a:pPr>
            <a:r>
              <a:rPr sz="2600">
                <a:solidFill>
                  <a:srgbClr val="625B48"/>
                </a:solidFill>
              </a:rPr>
              <a:t>Body Level Three</a:t>
            </a:r>
            <a:endParaRPr sz="2600">
              <a:solidFill>
                <a:srgbClr val="625B48"/>
              </a:solidFill>
            </a:endParaRPr>
          </a:p>
          <a:p>
            <a:pPr lvl="3">
              <a:defRPr sz="1800">
                <a:solidFill>
                  <a:srgbClr val="000000"/>
                </a:solidFill>
              </a:defRPr>
            </a:pPr>
            <a:r>
              <a:rPr sz="2600">
                <a:solidFill>
                  <a:srgbClr val="625B48"/>
                </a:solidFill>
              </a:rPr>
              <a:t>Body Level Four</a:t>
            </a:r>
            <a:endParaRPr sz="2600">
              <a:solidFill>
                <a:srgbClr val="625B48"/>
              </a:solidFill>
            </a:endParaRPr>
          </a:p>
          <a:p>
            <a:pPr lvl="4">
              <a:defRPr sz="1800">
                <a:solidFill>
                  <a:srgbClr val="000000"/>
                </a:solidFill>
              </a:defRPr>
            </a:pPr>
            <a:r>
              <a:rPr sz="2600">
                <a:solidFill>
                  <a:srgbClr val="625B48"/>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104900" y="3098800"/>
            <a:ext cx="10795000" cy="3556000"/>
          </a:xfrm>
          <a:prstGeom prst="rect">
            <a:avLst/>
          </a:prstGeom>
        </p:spPr>
        <p:txBody>
          <a:bodyPr/>
          <a:lstStyle>
            <a:lvl1pPr>
              <a:defRPr sz="6000"/>
            </a:lvl1pPr>
          </a:lstStyle>
          <a:p>
            <a:pPr lvl="0">
              <a:defRPr sz="1800">
                <a:solidFill>
                  <a:srgbClr val="000000"/>
                </a:solidFill>
              </a:defRPr>
            </a:pPr>
            <a:r>
              <a:rPr sz="6000">
                <a:solidFill>
                  <a:srgbClr val="85604A"/>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635000" y="1473200"/>
            <a:ext cx="5715000" cy="3314700"/>
          </a:xfrm>
          <a:prstGeom prst="rect">
            <a:avLst/>
          </a:prstGeom>
        </p:spPr>
        <p:txBody>
          <a:bodyPr anchor="b"/>
          <a:lstStyle>
            <a:lvl1pPr>
              <a:defRPr sz="6000"/>
            </a:lvl1pPr>
          </a:lstStyle>
          <a:p>
            <a:pPr lvl="0">
              <a:defRPr sz="1800">
                <a:solidFill>
                  <a:srgbClr val="000000"/>
                </a:solidFill>
              </a:defRPr>
            </a:pPr>
            <a:r>
              <a:rPr sz="6000">
                <a:solidFill>
                  <a:srgbClr val="85604A"/>
                </a:solidFill>
              </a:rPr>
              <a:t>Title Text</a:t>
            </a:r>
          </a:p>
        </p:txBody>
      </p:sp>
      <p:sp>
        <p:nvSpPr>
          <p:cNvPr id="14" name="Shape 14"/>
          <p:cNvSpPr/>
          <p:nvPr>
            <p:ph type="body" idx="1"/>
          </p:nvPr>
        </p:nvSpPr>
        <p:spPr>
          <a:xfrm>
            <a:off x="635000" y="4940300"/>
            <a:ext cx="5715000" cy="3606800"/>
          </a:xfrm>
          <a:prstGeom prst="rect">
            <a:avLst/>
          </a:prstGeom>
        </p:spPr>
        <p:txBody>
          <a:bodyPr anchor="t"/>
          <a:lstStyle>
            <a:lvl1pPr marL="0" indent="0" algn="ctr">
              <a:spcBef>
                <a:spcPts val="0"/>
              </a:spcBef>
              <a:buClrTx/>
              <a:buSzTx/>
              <a:buFontTx/>
              <a:buNone/>
              <a:defRPr sz="2600">
                <a:latin typeface="Zapfino"/>
                <a:ea typeface="Zapfino"/>
                <a:cs typeface="Zapfino"/>
                <a:sym typeface="Zapfino"/>
              </a:defRPr>
            </a:lvl1pPr>
            <a:lvl2pPr marL="0" indent="228600" algn="ctr">
              <a:spcBef>
                <a:spcPts val="0"/>
              </a:spcBef>
              <a:buClrTx/>
              <a:buSzTx/>
              <a:buFontTx/>
              <a:buNone/>
              <a:defRPr sz="2600">
                <a:latin typeface="Zapfino"/>
                <a:ea typeface="Zapfino"/>
                <a:cs typeface="Zapfino"/>
                <a:sym typeface="Zapfino"/>
              </a:defRPr>
            </a:lvl2pPr>
            <a:lvl3pPr marL="0" indent="457200" algn="ctr">
              <a:spcBef>
                <a:spcPts val="0"/>
              </a:spcBef>
              <a:buClrTx/>
              <a:buSzTx/>
              <a:buFontTx/>
              <a:buNone/>
              <a:defRPr sz="2600">
                <a:latin typeface="Zapfino"/>
                <a:ea typeface="Zapfino"/>
                <a:cs typeface="Zapfino"/>
                <a:sym typeface="Zapfino"/>
              </a:defRPr>
            </a:lvl3pPr>
            <a:lvl4pPr marL="0" indent="685800" algn="ctr">
              <a:spcBef>
                <a:spcPts val="0"/>
              </a:spcBef>
              <a:buClrTx/>
              <a:buSzTx/>
              <a:buFontTx/>
              <a:buNone/>
              <a:defRPr sz="2600">
                <a:latin typeface="Zapfino"/>
                <a:ea typeface="Zapfino"/>
                <a:cs typeface="Zapfino"/>
                <a:sym typeface="Zapfino"/>
              </a:defRPr>
            </a:lvl4pPr>
            <a:lvl5pPr marL="0" indent="914400" algn="ctr">
              <a:spcBef>
                <a:spcPts val="0"/>
              </a:spcBef>
              <a:buClrTx/>
              <a:buSzTx/>
              <a:buFontTx/>
              <a:buNone/>
              <a:defRPr sz="2600">
                <a:latin typeface="Zapfino"/>
                <a:ea typeface="Zapfino"/>
                <a:cs typeface="Zapfino"/>
                <a:sym typeface="Zapfino"/>
              </a:defRPr>
            </a:lvl5pPr>
          </a:lstStyle>
          <a:p>
            <a:pPr lvl="0">
              <a:defRPr sz="1800">
                <a:solidFill>
                  <a:srgbClr val="000000"/>
                </a:solidFill>
              </a:defRPr>
            </a:pPr>
            <a:r>
              <a:rPr sz="2600">
                <a:solidFill>
                  <a:srgbClr val="625B48"/>
                </a:solidFill>
              </a:rPr>
              <a:t>Body Level One</a:t>
            </a:r>
            <a:endParaRPr sz="2600">
              <a:solidFill>
                <a:srgbClr val="625B48"/>
              </a:solidFill>
            </a:endParaRPr>
          </a:p>
          <a:p>
            <a:pPr lvl="1">
              <a:defRPr sz="1800">
                <a:solidFill>
                  <a:srgbClr val="000000"/>
                </a:solidFill>
              </a:defRPr>
            </a:pPr>
            <a:r>
              <a:rPr sz="2600">
                <a:solidFill>
                  <a:srgbClr val="625B48"/>
                </a:solidFill>
              </a:rPr>
              <a:t>Body Level Two</a:t>
            </a:r>
            <a:endParaRPr sz="2600">
              <a:solidFill>
                <a:srgbClr val="625B48"/>
              </a:solidFill>
            </a:endParaRPr>
          </a:p>
          <a:p>
            <a:pPr lvl="2">
              <a:defRPr sz="1800">
                <a:solidFill>
                  <a:srgbClr val="000000"/>
                </a:solidFill>
              </a:defRPr>
            </a:pPr>
            <a:r>
              <a:rPr sz="2600">
                <a:solidFill>
                  <a:srgbClr val="625B48"/>
                </a:solidFill>
              </a:rPr>
              <a:t>Body Level Three</a:t>
            </a:r>
            <a:endParaRPr sz="2600">
              <a:solidFill>
                <a:srgbClr val="625B48"/>
              </a:solidFill>
            </a:endParaRPr>
          </a:p>
          <a:p>
            <a:pPr lvl="3">
              <a:defRPr sz="1800">
                <a:solidFill>
                  <a:srgbClr val="000000"/>
                </a:solidFill>
              </a:defRPr>
            </a:pPr>
            <a:r>
              <a:rPr sz="2600">
                <a:solidFill>
                  <a:srgbClr val="625B48"/>
                </a:solidFill>
              </a:rPr>
              <a:t>Body Level Four</a:t>
            </a:r>
            <a:endParaRPr sz="2600">
              <a:solidFill>
                <a:srgbClr val="625B48"/>
              </a:solidFill>
            </a:endParaRPr>
          </a:p>
          <a:p>
            <a:pPr lvl="4">
              <a:defRPr sz="1800">
                <a:solidFill>
                  <a:srgbClr val="000000"/>
                </a:solidFill>
              </a:defRPr>
            </a:pPr>
            <a:r>
              <a:rPr sz="2600">
                <a:solidFill>
                  <a:srgbClr val="625B48"/>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solidFill>
                  <a:srgbClr val="000000"/>
                </a:solidFill>
              </a:defRPr>
            </a:pPr>
            <a:r>
              <a:rPr sz="7600">
                <a:solidFill>
                  <a:srgbClr val="85604A"/>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defRPr>
            </a:pPr>
            <a:r>
              <a:rPr sz="7600">
                <a:solidFill>
                  <a:srgbClr val="85604A"/>
                </a:solidFill>
              </a:rPr>
              <a:t>Title Text</a:t>
            </a:r>
          </a:p>
        </p:txBody>
      </p:sp>
      <p:sp>
        <p:nvSpPr>
          <p:cNvPr id="19" name="Shape 19"/>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625B48"/>
                </a:solidFill>
              </a:rPr>
              <a:t>Body Level One</a:t>
            </a:r>
            <a:endParaRPr sz="3600">
              <a:solidFill>
                <a:srgbClr val="625B48"/>
              </a:solidFill>
            </a:endParaRPr>
          </a:p>
          <a:p>
            <a:pPr lvl="1">
              <a:defRPr sz="1800">
                <a:solidFill>
                  <a:srgbClr val="000000"/>
                </a:solidFill>
              </a:defRPr>
            </a:pPr>
            <a:r>
              <a:rPr sz="3600">
                <a:solidFill>
                  <a:srgbClr val="625B48"/>
                </a:solidFill>
              </a:rPr>
              <a:t>Body Level Two</a:t>
            </a:r>
            <a:endParaRPr sz="3600">
              <a:solidFill>
                <a:srgbClr val="625B48"/>
              </a:solidFill>
            </a:endParaRPr>
          </a:p>
          <a:p>
            <a:pPr lvl="2">
              <a:defRPr sz="1800">
                <a:solidFill>
                  <a:srgbClr val="000000"/>
                </a:solidFill>
              </a:defRPr>
            </a:pPr>
            <a:r>
              <a:rPr sz="3600">
                <a:solidFill>
                  <a:srgbClr val="625B48"/>
                </a:solidFill>
              </a:rPr>
              <a:t>Body Level Three</a:t>
            </a:r>
            <a:endParaRPr sz="3600">
              <a:solidFill>
                <a:srgbClr val="625B48"/>
              </a:solidFill>
            </a:endParaRPr>
          </a:p>
          <a:p>
            <a:pPr lvl="3">
              <a:defRPr sz="1800">
                <a:solidFill>
                  <a:srgbClr val="000000"/>
                </a:solidFill>
              </a:defRPr>
            </a:pPr>
            <a:r>
              <a:rPr sz="3600">
                <a:solidFill>
                  <a:srgbClr val="625B48"/>
                </a:solidFill>
              </a:rPr>
              <a:t>Body Level Four</a:t>
            </a:r>
            <a:endParaRPr sz="3600">
              <a:solidFill>
                <a:srgbClr val="625B48"/>
              </a:solidFill>
            </a:endParaRPr>
          </a:p>
          <a:p>
            <a:pPr lvl="4">
              <a:defRPr sz="1800">
                <a:solidFill>
                  <a:srgbClr val="000000"/>
                </a:solidFill>
              </a:defRPr>
            </a:pPr>
            <a:r>
              <a:rPr sz="3600">
                <a:solidFill>
                  <a:srgbClr val="625B48"/>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defRPr>
            </a:pPr>
            <a:r>
              <a:rPr sz="7600">
                <a:solidFill>
                  <a:srgbClr val="85604A"/>
                </a:solidFill>
              </a:rPr>
              <a:t>Title Text</a:t>
            </a:r>
          </a:p>
        </p:txBody>
      </p:sp>
      <p:sp>
        <p:nvSpPr>
          <p:cNvPr id="22" name="Shape 22"/>
          <p:cNvSpPr/>
          <p:nvPr>
            <p:ph type="body" idx="1"/>
          </p:nvPr>
        </p:nvSpPr>
        <p:spPr>
          <a:xfrm>
            <a:off x="1104900" y="3022600"/>
            <a:ext cx="53975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pPr lvl="0">
              <a:defRPr sz="1800">
                <a:solidFill>
                  <a:srgbClr val="000000"/>
                </a:solidFill>
              </a:defRPr>
            </a:pPr>
            <a:r>
              <a:rPr sz="3600">
                <a:solidFill>
                  <a:srgbClr val="625B48"/>
                </a:solidFill>
              </a:rPr>
              <a:t>Body Level One</a:t>
            </a:r>
            <a:endParaRPr sz="3600">
              <a:solidFill>
                <a:srgbClr val="625B48"/>
              </a:solidFill>
            </a:endParaRPr>
          </a:p>
          <a:p>
            <a:pPr lvl="1">
              <a:defRPr sz="1800">
                <a:solidFill>
                  <a:srgbClr val="000000"/>
                </a:solidFill>
              </a:defRPr>
            </a:pPr>
            <a:r>
              <a:rPr sz="3600">
                <a:solidFill>
                  <a:srgbClr val="625B48"/>
                </a:solidFill>
              </a:rPr>
              <a:t>Body Level Two</a:t>
            </a:r>
            <a:endParaRPr sz="3600">
              <a:solidFill>
                <a:srgbClr val="625B48"/>
              </a:solidFill>
            </a:endParaRPr>
          </a:p>
          <a:p>
            <a:pPr lvl="2">
              <a:defRPr sz="1800">
                <a:solidFill>
                  <a:srgbClr val="000000"/>
                </a:solidFill>
              </a:defRPr>
            </a:pPr>
            <a:r>
              <a:rPr sz="3600">
                <a:solidFill>
                  <a:srgbClr val="625B48"/>
                </a:solidFill>
              </a:rPr>
              <a:t>Body Level Three</a:t>
            </a:r>
            <a:endParaRPr sz="3600">
              <a:solidFill>
                <a:srgbClr val="625B48"/>
              </a:solidFill>
            </a:endParaRPr>
          </a:p>
          <a:p>
            <a:pPr lvl="3">
              <a:defRPr sz="1800">
                <a:solidFill>
                  <a:srgbClr val="000000"/>
                </a:solidFill>
              </a:defRPr>
            </a:pPr>
            <a:r>
              <a:rPr sz="3600">
                <a:solidFill>
                  <a:srgbClr val="625B48"/>
                </a:solidFill>
              </a:rPr>
              <a:t>Body Level Four</a:t>
            </a:r>
            <a:endParaRPr sz="3600">
              <a:solidFill>
                <a:srgbClr val="625B48"/>
              </a:solidFill>
            </a:endParaRPr>
          </a:p>
          <a:p>
            <a:pPr lvl="4">
              <a:defRPr sz="1800">
                <a:solidFill>
                  <a:srgbClr val="000000"/>
                </a:solidFill>
              </a:defRPr>
            </a:pPr>
            <a:r>
              <a:rPr sz="3600">
                <a:solidFill>
                  <a:srgbClr val="625B48"/>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1104900" y="939800"/>
            <a:ext cx="10795000" cy="7874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625B48"/>
                </a:solidFill>
              </a:rPr>
              <a:t>Body Level One</a:t>
            </a:r>
            <a:endParaRPr sz="3600">
              <a:solidFill>
                <a:srgbClr val="625B48"/>
              </a:solidFill>
            </a:endParaRPr>
          </a:p>
          <a:p>
            <a:pPr lvl="1">
              <a:defRPr sz="1800">
                <a:solidFill>
                  <a:srgbClr val="000000"/>
                </a:solidFill>
              </a:defRPr>
            </a:pPr>
            <a:r>
              <a:rPr sz="3600">
                <a:solidFill>
                  <a:srgbClr val="625B48"/>
                </a:solidFill>
              </a:rPr>
              <a:t>Body Level Two</a:t>
            </a:r>
            <a:endParaRPr sz="3600">
              <a:solidFill>
                <a:srgbClr val="625B48"/>
              </a:solidFill>
            </a:endParaRPr>
          </a:p>
          <a:p>
            <a:pPr lvl="2">
              <a:defRPr sz="1800">
                <a:solidFill>
                  <a:srgbClr val="000000"/>
                </a:solidFill>
              </a:defRPr>
            </a:pPr>
            <a:r>
              <a:rPr sz="3600">
                <a:solidFill>
                  <a:srgbClr val="625B48"/>
                </a:solidFill>
              </a:rPr>
              <a:t>Body Level Three</a:t>
            </a:r>
            <a:endParaRPr sz="3600">
              <a:solidFill>
                <a:srgbClr val="625B48"/>
              </a:solidFill>
            </a:endParaRPr>
          </a:p>
          <a:p>
            <a:pPr lvl="3">
              <a:defRPr sz="1800">
                <a:solidFill>
                  <a:srgbClr val="000000"/>
                </a:solidFill>
              </a:defRPr>
            </a:pPr>
            <a:r>
              <a:rPr sz="3600">
                <a:solidFill>
                  <a:srgbClr val="625B48"/>
                </a:solidFill>
              </a:rPr>
              <a:t>Body Level Four</a:t>
            </a:r>
            <a:endParaRPr sz="3600">
              <a:solidFill>
                <a:srgbClr val="625B48"/>
              </a:solidFill>
            </a:endParaRPr>
          </a:p>
          <a:p>
            <a:pPr lvl="4">
              <a:defRPr sz="1800">
                <a:solidFill>
                  <a:srgbClr val="000000"/>
                </a:solidFill>
              </a:defRPr>
            </a:pPr>
            <a:r>
              <a:rPr sz="3600">
                <a:solidFill>
                  <a:srgbClr val="625B48"/>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1104900" y="571500"/>
            <a:ext cx="10795000" cy="23622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7600">
                <a:solidFill>
                  <a:srgbClr val="85604A"/>
                </a:solidFill>
              </a:rPr>
              <a:t>Title Text</a:t>
            </a:r>
          </a:p>
        </p:txBody>
      </p:sp>
      <p:sp>
        <p:nvSpPr>
          <p:cNvPr id="3" name="Shape 3"/>
          <p:cNvSpPr/>
          <p:nvPr>
            <p:ph type="body" idx="1"/>
          </p:nvPr>
        </p:nvSpPr>
        <p:spPr>
          <a:xfrm>
            <a:off x="1104900" y="3022600"/>
            <a:ext cx="10795000" cy="571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lvl="0">
              <a:defRPr sz="1800">
                <a:solidFill>
                  <a:srgbClr val="000000"/>
                </a:solidFill>
              </a:defRPr>
            </a:pPr>
            <a:r>
              <a:rPr sz="3600">
                <a:solidFill>
                  <a:srgbClr val="625B48"/>
                </a:solidFill>
              </a:rPr>
              <a:t>Body Level One</a:t>
            </a:r>
            <a:endParaRPr sz="3600">
              <a:solidFill>
                <a:srgbClr val="625B48"/>
              </a:solidFill>
            </a:endParaRPr>
          </a:p>
          <a:p>
            <a:pPr lvl="1">
              <a:defRPr sz="1800">
                <a:solidFill>
                  <a:srgbClr val="000000"/>
                </a:solidFill>
              </a:defRPr>
            </a:pPr>
            <a:r>
              <a:rPr sz="3600">
                <a:solidFill>
                  <a:srgbClr val="625B48"/>
                </a:solidFill>
              </a:rPr>
              <a:t>Body Level Two</a:t>
            </a:r>
            <a:endParaRPr sz="3600">
              <a:solidFill>
                <a:srgbClr val="625B48"/>
              </a:solidFill>
            </a:endParaRPr>
          </a:p>
          <a:p>
            <a:pPr lvl="2">
              <a:defRPr sz="1800">
                <a:solidFill>
                  <a:srgbClr val="000000"/>
                </a:solidFill>
              </a:defRPr>
            </a:pPr>
            <a:r>
              <a:rPr sz="3600">
                <a:solidFill>
                  <a:srgbClr val="625B48"/>
                </a:solidFill>
              </a:rPr>
              <a:t>Body Level Three</a:t>
            </a:r>
            <a:endParaRPr sz="3600">
              <a:solidFill>
                <a:srgbClr val="625B48"/>
              </a:solidFill>
            </a:endParaRPr>
          </a:p>
          <a:p>
            <a:pPr lvl="3">
              <a:defRPr sz="1800">
                <a:solidFill>
                  <a:srgbClr val="000000"/>
                </a:solidFill>
              </a:defRPr>
            </a:pPr>
            <a:r>
              <a:rPr sz="3600">
                <a:solidFill>
                  <a:srgbClr val="625B48"/>
                </a:solidFill>
              </a:rPr>
              <a:t>Body Level Four</a:t>
            </a:r>
            <a:endParaRPr sz="3600">
              <a:solidFill>
                <a:srgbClr val="625B48"/>
              </a:solidFill>
            </a:endParaRPr>
          </a:p>
          <a:p>
            <a:pPr lvl="4">
              <a:defRPr sz="1800">
                <a:solidFill>
                  <a:srgbClr val="000000"/>
                </a:solidFill>
              </a:defRPr>
            </a:pPr>
            <a:r>
              <a:rPr sz="3600">
                <a:solidFill>
                  <a:srgbClr val="625B48"/>
                </a:solidFill>
              </a:rPr>
              <a:t>Body Level Five</a:t>
            </a:r>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spd="med" advClick="1"/>
  <p:txStyles>
    <p:titleStyle>
      <a:lvl1pPr algn="ctr" defTabSz="584200">
        <a:defRPr sz="7600">
          <a:solidFill>
            <a:srgbClr val="85604A"/>
          </a:solidFill>
          <a:latin typeface="+mn-lt"/>
          <a:ea typeface="+mn-ea"/>
          <a:cs typeface="+mn-cs"/>
          <a:sym typeface="Didot"/>
        </a:defRPr>
      </a:lvl1pPr>
      <a:lvl2pPr indent="228600" algn="ctr" defTabSz="584200">
        <a:defRPr sz="7600">
          <a:solidFill>
            <a:srgbClr val="85604A"/>
          </a:solidFill>
          <a:latin typeface="+mn-lt"/>
          <a:ea typeface="+mn-ea"/>
          <a:cs typeface="+mn-cs"/>
          <a:sym typeface="Didot"/>
        </a:defRPr>
      </a:lvl2pPr>
      <a:lvl3pPr indent="457200" algn="ctr" defTabSz="584200">
        <a:defRPr sz="7600">
          <a:solidFill>
            <a:srgbClr val="85604A"/>
          </a:solidFill>
          <a:latin typeface="+mn-lt"/>
          <a:ea typeface="+mn-ea"/>
          <a:cs typeface="+mn-cs"/>
          <a:sym typeface="Didot"/>
        </a:defRPr>
      </a:lvl3pPr>
      <a:lvl4pPr indent="685800" algn="ctr" defTabSz="584200">
        <a:defRPr sz="7600">
          <a:solidFill>
            <a:srgbClr val="85604A"/>
          </a:solidFill>
          <a:latin typeface="+mn-lt"/>
          <a:ea typeface="+mn-ea"/>
          <a:cs typeface="+mn-cs"/>
          <a:sym typeface="Didot"/>
        </a:defRPr>
      </a:lvl4pPr>
      <a:lvl5pPr indent="914400" algn="ctr" defTabSz="584200">
        <a:defRPr sz="7600">
          <a:solidFill>
            <a:srgbClr val="85604A"/>
          </a:solidFill>
          <a:latin typeface="+mn-lt"/>
          <a:ea typeface="+mn-ea"/>
          <a:cs typeface="+mn-cs"/>
          <a:sym typeface="Didot"/>
        </a:defRPr>
      </a:lvl5pPr>
      <a:lvl6pPr indent="1143000" algn="ctr" defTabSz="584200">
        <a:defRPr sz="7600">
          <a:solidFill>
            <a:srgbClr val="85604A"/>
          </a:solidFill>
          <a:latin typeface="+mn-lt"/>
          <a:ea typeface="+mn-ea"/>
          <a:cs typeface="+mn-cs"/>
          <a:sym typeface="Didot"/>
        </a:defRPr>
      </a:lvl6pPr>
      <a:lvl7pPr indent="1371600" algn="ctr" defTabSz="584200">
        <a:defRPr sz="7600">
          <a:solidFill>
            <a:srgbClr val="85604A"/>
          </a:solidFill>
          <a:latin typeface="+mn-lt"/>
          <a:ea typeface="+mn-ea"/>
          <a:cs typeface="+mn-cs"/>
          <a:sym typeface="Didot"/>
        </a:defRPr>
      </a:lvl7pPr>
      <a:lvl8pPr indent="1600200" algn="ctr" defTabSz="584200">
        <a:defRPr sz="7600">
          <a:solidFill>
            <a:srgbClr val="85604A"/>
          </a:solidFill>
          <a:latin typeface="+mn-lt"/>
          <a:ea typeface="+mn-ea"/>
          <a:cs typeface="+mn-cs"/>
          <a:sym typeface="Didot"/>
        </a:defRPr>
      </a:lvl8pPr>
      <a:lvl9pPr indent="1828800" algn="ctr" defTabSz="584200">
        <a:defRPr sz="7600">
          <a:solidFill>
            <a:srgbClr val="85604A"/>
          </a:solidFill>
          <a:latin typeface="+mn-lt"/>
          <a:ea typeface="+mn-ea"/>
          <a:cs typeface="+mn-cs"/>
          <a:sym typeface="Didot"/>
        </a:defRPr>
      </a:lvl9pPr>
    </p:titleStyle>
    <p:bodyStyle>
      <a:lvl1pPr marL="381000" indent="-381000" defTabSz="584200">
        <a:spcBef>
          <a:spcPts val="3200"/>
        </a:spcBef>
        <a:buClr>
          <a:srgbClr val="9A7865"/>
        </a:buClr>
        <a:buSzPct val="40000"/>
        <a:buFont typeface="Georgia"/>
        <a:buBlip>
          <a:blip r:embed="rId3"/>
        </a:buBlip>
        <a:defRPr sz="3600">
          <a:solidFill>
            <a:srgbClr val="625B48"/>
          </a:solidFill>
          <a:latin typeface="+mn-lt"/>
          <a:ea typeface="+mn-ea"/>
          <a:cs typeface="+mn-cs"/>
          <a:sym typeface="Didot"/>
        </a:defRPr>
      </a:lvl1pPr>
      <a:lvl2pPr marL="762000" indent="-381000" defTabSz="584200">
        <a:spcBef>
          <a:spcPts val="3200"/>
        </a:spcBef>
        <a:buClr>
          <a:srgbClr val="9A7865"/>
        </a:buClr>
        <a:buSzPct val="40000"/>
        <a:buFont typeface="Georgia"/>
        <a:buBlip>
          <a:blip r:embed="rId3"/>
        </a:buBlip>
        <a:defRPr sz="3600">
          <a:solidFill>
            <a:srgbClr val="625B48"/>
          </a:solidFill>
          <a:latin typeface="+mn-lt"/>
          <a:ea typeface="+mn-ea"/>
          <a:cs typeface="+mn-cs"/>
          <a:sym typeface="Didot"/>
        </a:defRPr>
      </a:lvl2pPr>
      <a:lvl3pPr marL="1143000" indent="-381000" defTabSz="584200">
        <a:spcBef>
          <a:spcPts val="3200"/>
        </a:spcBef>
        <a:buClr>
          <a:srgbClr val="9A7865"/>
        </a:buClr>
        <a:buSzPct val="40000"/>
        <a:buFont typeface="Georgia"/>
        <a:buBlip>
          <a:blip r:embed="rId3"/>
        </a:buBlip>
        <a:defRPr sz="3600">
          <a:solidFill>
            <a:srgbClr val="625B48"/>
          </a:solidFill>
          <a:latin typeface="+mn-lt"/>
          <a:ea typeface="+mn-ea"/>
          <a:cs typeface="+mn-cs"/>
          <a:sym typeface="Didot"/>
        </a:defRPr>
      </a:lvl3pPr>
      <a:lvl4pPr marL="1524000" indent="-381000" defTabSz="584200">
        <a:spcBef>
          <a:spcPts val="3200"/>
        </a:spcBef>
        <a:buClr>
          <a:srgbClr val="9A7865"/>
        </a:buClr>
        <a:buSzPct val="40000"/>
        <a:buFont typeface="Georgia"/>
        <a:buBlip>
          <a:blip r:embed="rId3"/>
        </a:buBlip>
        <a:defRPr sz="3600">
          <a:solidFill>
            <a:srgbClr val="625B48"/>
          </a:solidFill>
          <a:latin typeface="+mn-lt"/>
          <a:ea typeface="+mn-ea"/>
          <a:cs typeface="+mn-cs"/>
          <a:sym typeface="Didot"/>
        </a:defRPr>
      </a:lvl4pPr>
      <a:lvl5pPr marL="1905000" indent="-381000" defTabSz="584200">
        <a:spcBef>
          <a:spcPts val="3200"/>
        </a:spcBef>
        <a:buClr>
          <a:srgbClr val="9A7865"/>
        </a:buClr>
        <a:buSzPct val="40000"/>
        <a:buFont typeface="Georgia"/>
        <a:buBlip>
          <a:blip r:embed="rId3"/>
        </a:buBlip>
        <a:defRPr sz="3600">
          <a:solidFill>
            <a:srgbClr val="625B48"/>
          </a:solidFill>
          <a:latin typeface="+mn-lt"/>
          <a:ea typeface="+mn-ea"/>
          <a:cs typeface="+mn-cs"/>
          <a:sym typeface="Didot"/>
        </a:defRPr>
      </a:lvl5pPr>
      <a:lvl6pPr marL="2286000" indent="-381000" defTabSz="584200">
        <a:spcBef>
          <a:spcPts val="3200"/>
        </a:spcBef>
        <a:buClr>
          <a:srgbClr val="9A7865"/>
        </a:buClr>
        <a:buSzPct val="40000"/>
        <a:buFont typeface="Georgia"/>
        <a:buBlip>
          <a:blip r:embed="rId3"/>
        </a:buBlip>
        <a:defRPr sz="3600">
          <a:solidFill>
            <a:srgbClr val="625B48"/>
          </a:solidFill>
          <a:latin typeface="+mn-lt"/>
          <a:ea typeface="+mn-ea"/>
          <a:cs typeface="+mn-cs"/>
          <a:sym typeface="Didot"/>
        </a:defRPr>
      </a:lvl6pPr>
      <a:lvl7pPr marL="2667000" indent="-381000" defTabSz="584200">
        <a:spcBef>
          <a:spcPts val="3200"/>
        </a:spcBef>
        <a:buClr>
          <a:srgbClr val="9A7865"/>
        </a:buClr>
        <a:buSzPct val="40000"/>
        <a:buFont typeface="Georgia"/>
        <a:buBlip>
          <a:blip r:embed="rId3"/>
        </a:buBlip>
        <a:defRPr sz="3600">
          <a:solidFill>
            <a:srgbClr val="625B48"/>
          </a:solidFill>
          <a:latin typeface="+mn-lt"/>
          <a:ea typeface="+mn-ea"/>
          <a:cs typeface="+mn-cs"/>
          <a:sym typeface="Didot"/>
        </a:defRPr>
      </a:lvl7pPr>
      <a:lvl8pPr marL="3048000" indent="-381000" defTabSz="584200">
        <a:spcBef>
          <a:spcPts val="3200"/>
        </a:spcBef>
        <a:buClr>
          <a:srgbClr val="9A7865"/>
        </a:buClr>
        <a:buSzPct val="40000"/>
        <a:buFont typeface="Georgia"/>
        <a:buBlip>
          <a:blip r:embed="rId3"/>
        </a:buBlip>
        <a:defRPr sz="3600">
          <a:solidFill>
            <a:srgbClr val="625B48"/>
          </a:solidFill>
          <a:latin typeface="+mn-lt"/>
          <a:ea typeface="+mn-ea"/>
          <a:cs typeface="+mn-cs"/>
          <a:sym typeface="Didot"/>
        </a:defRPr>
      </a:lvl8pPr>
      <a:lvl9pPr marL="3429000" indent="-381000" defTabSz="584200">
        <a:spcBef>
          <a:spcPts val="3200"/>
        </a:spcBef>
        <a:buClr>
          <a:srgbClr val="9A7865"/>
        </a:buClr>
        <a:buSzPct val="40000"/>
        <a:buFont typeface="Georgia"/>
        <a:buBlip>
          <a:blip r:embed="rId3"/>
        </a:buBlip>
        <a:defRPr sz="3600">
          <a:solidFill>
            <a:srgbClr val="625B48"/>
          </a:solidFill>
          <a:latin typeface="+mn-lt"/>
          <a:ea typeface="+mn-ea"/>
          <a:cs typeface="+mn-cs"/>
          <a:sym typeface="Didot"/>
        </a:defRPr>
      </a:lvl9pPr>
    </p:bodyStyle>
    <p:otherStyle>
      <a:lvl1pPr algn="ctr" defTabSz="584200">
        <a:defRPr b="1">
          <a:solidFill>
            <a:schemeClr val="tx1"/>
          </a:solidFill>
          <a:latin typeface="+mn-lt"/>
          <a:ea typeface="+mn-ea"/>
          <a:cs typeface="+mn-cs"/>
          <a:sym typeface="Didot"/>
        </a:defRPr>
      </a:lvl1pPr>
      <a:lvl2pPr indent="228600" algn="ctr" defTabSz="584200">
        <a:defRPr b="1">
          <a:solidFill>
            <a:schemeClr val="tx1"/>
          </a:solidFill>
          <a:latin typeface="+mn-lt"/>
          <a:ea typeface="+mn-ea"/>
          <a:cs typeface="+mn-cs"/>
          <a:sym typeface="Didot"/>
        </a:defRPr>
      </a:lvl2pPr>
      <a:lvl3pPr indent="457200" algn="ctr" defTabSz="584200">
        <a:defRPr b="1">
          <a:solidFill>
            <a:schemeClr val="tx1"/>
          </a:solidFill>
          <a:latin typeface="+mn-lt"/>
          <a:ea typeface="+mn-ea"/>
          <a:cs typeface="+mn-cs"/>
          <a:sym typeface="Didot"/>
        </a:defRPr>
      </a:lvl3pPr>
      <a:lvl4pPr indent="685800" algn="ctr" defTabSz="584200">
        <a:defRPr b="1">
          <a:solidFill>
            <a:schemeClr val="tx1"/>
          </a:solidFill>
          <a:latin typeface="+mn-lt"/>
          <a:ea typeface="+mn-ea"/>
          <a:cs typeface="+mn-cs"/>
          <a:sym typeface="Didot"/>
        </a:defRPr>
      </a:lvl4pPr>
      <a:lvl5pPr indent="914400" algn="ctr" defTabSz="584200">
        <a:defRPr b="1">
          <a:solidFill>
            <a:schemeClr val="tx1"/>
          </a:solidFill>
          <a:latin typeface="+mn-lt"/>
          <a:ea typeface="+mn-ea"/>
          <a:cs typeface="+mn-cs"/>
          <a:sym typeface="Didot"/>
        </a:defRPr>
      </a:lvl5pPr>
      <a:lvl6pPr indent="1143000" algn="ctr" defTabSz="584200">
        <a:defRPr b="1">
          <a:solidFill>
            <a:schemeClr val="tx1"/>
          </a:solidFill>
          <a:latin typeface="+mn-lt"/>
          <a:ea typeface="+mn-ea"/>
          <a:cs typeface="+mn-cs"/>
          <a:sym typeface="Didot"/>
        </a:defRPr>
      </a:lvl6pPr>
      <a:lvl7pPr indent="1371600" algn="ctr" defTabSz="584200">
        <a:defRPr b="1">
          <a:solidFill>
            <a:schemeClr val="tx1"/>
          </a:solidFill>
          <a:latin typeface="+mn-lt"/>
          <a:ea typeface="+mn-ea"/>
          <a:cs typeface="+mn-cs"/>
          <a:sym typeface="Didot"/>
        </a:defRPr>
      </a:lvl7pPr>
      <a:lvl8pPr indent="1600200" algn="ctr" defTabSz="584200">
        <a:defRPr b="1">
          <a:solidFill>
            <a:schemeClr val="tx1"/>
          </a:solidFill>
          <a:latin typeface="+mn-lt"/>
          <a:ea typeface="+mn-ea"/>
          <a:cs typeface="+mn-cs"/>
          <a:sym typeface="Didot"/>
        </a:defRPr>
      </a:lvl8pPr>
      <a:lvl9pPr indent="1828800" algn="ctr" defTabSz="584200">
        <a:defRPr b="1">
          <a:solidFill>
            <a:schemeClr val="tx1"/>
          </a:solidFill>
          <a:latin typeface="+mn-lt"/>
          <a:ea typeface="+mn-ea"/>
          <a:cs typeface="+mn-cs"/>
          <a:sym typeface="Dido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 Id="rId3" Type="http://schemas.openxmlformats.org/officeDocument/2006/relationships/hyperlink" Target="http://ottawa-tmg-ug.ca/" TargetMode="Externa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7.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xfrm>
            <a:off x="1104900" y="1473200"/>
            <a:ext cx="10795000" cy="2235200"/>
          </a:xfrm>
          <a:prstGeom prst="rect">
            <a:avLst/>
          </a:prstGeom>
        </p:spPr>
        <p:txBody>
          <a:bodyPr/>
          <a:lstStyle>
            <a:lvl1pPr>
              <a:defRPr sz="6100"/>
            </a:lvl1pPr>
          </a:lstStyle>
          <a:p>
            <a:pPr lvl="0">
              <a:defRPr sz="1800">
                <a:solidFill>
                  <a:srgbClr val="000000"/>
                </a:solidFill>
              </a:defRPr>
            </a:pPr>
            <a:r>
              <a:rPr sz="6100">
                <a:solidFill>
                  <a:srgbClr val="85604A"/>
                </a:solidFill>
              </a:rPr>
              <a:t>Some Photography Tips When Documenting Cemeteries</a:t>
            </a:r>
          </a:p>
        </p:txBody>
      </p:sp>
      <p:sp>
        <p:nvSpPr>
          <p:cNvPr id="33" name="Shape 33"/>
          <p:cNvSpPr/>
          <p:nvPr>
            <p:ph type="body" idx="1"/>
          </p:nvPr>
        </p:nvSpPr>
        <p:spPr>
          <a:xfrm>
            <a:off x="1104900" y="5016500"/>
            <a:ext cx="10795000" cy="3016250"/>
          </a:xfrm>
          <a:prstGeom prst="rect">
            <a:avLst/>
          </a:prstGeom>
        </p:spPr>
        <p:txBody>
          <a:bodyPr/>
          <a:lstStyle/>
          <a:p>
            <a:pPr lvl="0" defTabSz="373887">
              <a:defRPr sz="1800">
                <a:solidFill>
                  <a:srgbClr val="000000"/>
                </a:solidFill>
              </a:defRPr>
            </a:pPr>
            <a:r>
              <a:rPr sz="2240">
                <a:solidFill>
                  <a:srgbClr val="625B48"/>
                </a:solidFill>
              </a:rPr>
              <a:t>David Walker</a:t>
            </a:r>
            <a:endParaRPr sz="2240">
              <a:solidFill>
                <a:srgbClr val="625B48"/>
              </a:solidFill>
            </a:endParaRPr>
          </a:p>
          <a:p>
            <a:pPr lvl="0" defTabSz="373887">
              <a:defRPr sz="1800">
                <a:solidFill>
                  <a:srgbClr val="000000"/>
                </a:solidFill>
              </a:defRPr>
            </a:pPr>
            <a:r>
              <a:rPr sz="2240">
                <a:solidFill>
                  <a:srgbClr val="625B48"/>
                </a:solidFill>
              </a:rPr>
              <a:t>Ottawa TMG Users Group</a:t>
            </a:r>
            <a:endParaRPr sz="2240">
              <a:solidFill>
                <a:srgbClr val="625B48"/>
              </a:solidFill>
            </a:endParaRPr>
          </a:p>
          <a:p>
            <a:pPr lvl="0" defTabSz="373887">
              <a:defRPr sz="1800">
                <a:solidFill>
                  <a:srgbClr val="000000"/>
                </a:solidFill>
              </a:defRPr>
            </a:pPr>
            <a:r>
              <a:rPr sz="2240">
                <a:solidFill>
                  <a:srgbClr val="625B48"/>
                </a:solidFill>
              </a:rPr>
              <a:t>15 November 2014</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4" name=""/>
          <p:cNvPicPr/>
          <p:nvPr/>
        </p:nvPicPr>
        <p:blipFill>
          <a:blip r:embed="rId2">
            <a:extLst/>
          </a:blip>
          <a:stretch>
            <a:fillRect/>
          </a:stretch>
        </p:blipFill>
        <p:spPr>
          <a:xfrm>
            <a:off x="345580" y="1939080"/>
            <a:ext cx="12313640" cy="4199783"/>
          </a:xfrm>
          <a:prstGeom prst="rect">
            <a:avLst/>
          </a:prstGeom>
        </p:spPr>
      </p:pic>
      <p:sp>
        <p:nvSpPr>
          <p:cNvPr id="65" name="Shape 65"/>
          <p:cNvSpPr/>
          <p:nvPr/>
        </p:nvSpPr>
        <p:spPr>
          <a:xfrm>
            <a:off x="391098" y="6375146"/>
            <a:ext cx="12222604" cy="95697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lvl="0">
              <a:defRPr sz="1800">
                <a:solidFill>
                  <a:srgbClr val="000000"/>
                </a:solidFill>
              </a:defRPr>
            </a:pPr>
            <a:r>
              <a:rPr sz="2700">
                <a:solidFill>
                  <a:srgbClr val="625B48"/>
                </a:solidFill>
              </a:rPr>
              <a:t>Indian River, Prince Edward Island.</a:t>
            </a:r>
            <a:endParaRPr sz="2700">
              <a:solidFill>
                <a:srgbClr val="625B48"/>
              </a:solidFill>
            </a:endParaRPr>
          </a:p>
          <a:p>
            <a:pPr lvl="0">
              <a:defRPr sz="1800">
                <a:solidFill>
                  <a:srgbClr val="000000"/>
                </a:solidFill>
              </a:defRPr>
            </a:pPr>
            <a:r>
              <a:rPr sz="2700">
                <a:solidFill>
                  <a:srgbClr val="625B48"/>
                </a:solidFill>
              </a:rPr>
              <a:t>This image is the result of stitching 5 images together using Microsoft ICE.</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7" name=""/>
          <p:cNvPicPr/>
          <p:nvPr/>
        </p:nvPicPr>
        <p:blipFill>
          <a:blip r:embed="rId2">
            <a:extLst/>
          </a:blip>
          <a:stretch>
            <a:fillRect/>
          </a:stretch>
        </p:blipFill>
        <p:spPr>
          <a:xfrm>
            <a:off x="388545" y="2171086"/>
            <a:ext cx="12189088" cy="3263685"/>
          </a:xfrm>
          <a:prstGeom prst="rect">
            <a:avLst/>
          </a:prstGeom>
        </p:spPr>
      </p:pic>
      <p:sp>
        <p:nvSpPr>
          <p:cNvPr id="68" name="Shape 68"/>
          <p:cNvSpPr/>
          <p:nvPr/>
        </p:nvSpPr>
        <p:spPr>
          <a:xfrm>
            <a:off x="391098" y="6375146"/>
            <a:ext cx="12222604" cy="95697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lvl="0">
              <a:defRPr sz="1800">
                <a:solidFill>
                  <a:srgbClr val="000000"/>
                </a:solidFill>
              </a:defRPr>
            </a:pPr>
            <a:r>
              <a:rPr sz="2700">
                <a:solidFill>
                  <a:srgbClr val="625B48"/>
                </a:solidFill>
              </a:rPr>
              <a:t>Malpeque Bay, Prince Edward Island.</a:t>
            </a:r>
            <a:endParaRPr sz="2700">
              <a:solidFill>
                <a:srgbClr val="625B48"/>
              </a:solidFill>
            </a:endParaRPr>
          </a:p>
          <a:p>
            <a:pPr lvl="0">
              <a:defRPr sz="1800">
                <a:solidFill>
                  <a:srgbClr val="000000"/>
                </a:solidFill>
              </a:defRPr>
            </a:pPr>
            <a:r>
              <a:rPr sz="2700">
                <a:solidFill>
                  <a:srgbClr val="625B48"/>
                </a:solidFill>
              </a:rPr>
              <a:t>This image is the result of stitching 5 images together using Hugin for PC.</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 name="Shape 70"/>
          <p:cNvSpPr/>
          <p:nvPr>
            <p:ph type="title"/>
          </p:nvPr>
        </p:nvSpPr>
        <p:spPr>
          <a:prstGeom prst="rect">
            <a:avLst/>
          </a:prstGeom>
        </p:spPr>
        <p:txBody>
          <a:bodyPr/>
          <a:lstStyle/>
          <a:p>
            <a:pPr lvl="0">
              <a:defRPr sz="1800">
                <a:solidFill>
                  <a:srgbClr val="000000"/>
                </a:solidFill>
              </a:defRPr>
            </a:pPr>
            <a:r>
              <a:rPr sz="7600">
                <a:solidFill>
                  <a:srgbClr val="85604A"/>
                </a:solidFill>
              </a:rPr>
              <a:t>Use of Polarizing Filters</a:t>
            </a:r>
          </a:p>
        </p:txBody>
      </p:sp>
      <p:sp>
        <p:nvSpPr>
          <p:cNvPr id="71" name="Shape 71"/>
          <p:cNvSpPr/>
          <p:nvPr>
            <p:ph type="body" idx="1"/>
          </p:nvPr>
        </p:nvSpPr>
        <p:spPr>
          <a:prstGeom prst="rect">
            <a:avLst/>
          </a:prstGeom>
        </p:spPr>
        <p:txBody>
          <a:bodyPr/>
          <a:lstStyle/>
          <a:p>
            <a:pPr lvl="0" marL="297179" indent="-297179" defTabSz="455675">
              <a:spcBef>
                <a:spcPts val="2400"/>
              </a:spcBef>
              <a:buBlip>
                <a:blip r:embed="rId2"/>
              </a:buBlip>
              <a:defRPr sz="1800">
                <a:solidFill>
                  <a:srgbClr val="000000"/>
                </a:solidFill>
              </a:defRPr>
            </a:pPr>
            <a:r>
              <a:rPr sz="2807">
                <a:solidFill>
                  <a:srgbClr val="625B48"/>
                </a:solidFill>
              </a:rPr>
              <a:t>One of the most difficult types of tombstones are polished granite, especially black, because of reflections.</a:t>
            </a:r>
            <a:endParaRPr sz="2807">
              <a:solidFill>
                <a:srgbClr val="625B48"/>
              </a:solidFill>
            </a:endParaRPr>
          </a:p>
          <a:p>
            <a:pPr lvl="0" marL="297179" indent="-297179" defTabSz="455675">
              <a:spcBef>
                <a:spcPts val="2400"/>
              </a:spcBef>
              <a:buBlip>
                <a:blip r:embed="rId2"/>
              </a:buBlip>
              <a:defRPr sz="1800">
                <a:solidFill>
                  <a:srgbClr val="000000"/>
                </a:solidFill>
              </a:defRPr>
            </a:pPr>
            <a:r>
              <a:rPr sz="2807">
                <a:solidFill>
                  <a:srgbClr val="625B48"/>
                </a:solidFill>
              </a:rPr>
              <a:t>The source of annoying reflections can be grass, fallen leaves, other tombstones and you as the photographer.</a:t>
            </a:r>
            <a:endParaRPr sz="2807">
              <a:solidFill>
                <a:srgbClr val="625B48"/>
              </a:solidFill>
            </a:endParaRPr>
          </a:p>
          <a:p>
            <a:pPr lvl="0" marL="297179" indent="-297179" defTabSz="455675">
              <a:spcBef>
                <a:spcPts val="2400"/>
              </a:spcBef>
              <a:buBlip>
                <a:blip r:embed="rId2"/>
              </a:buBlip>
              <a:defRPr sz="1800">
                <a:solidFill>
                  <a:srgbClr val="000000"/>
                </a:solidFill>
              </a:defRPr>
            </a:pPr>
            <a:r>
              <a:rPr sz="2807">
                <a:solidFill>
                  <a:srgbClr val="625B48"/>
                </a:solidFill>
              </a:rPr>
              <a:t>Without the use of a polarizing filter your only recourse is to position yourself to the left or right of the marker to eliminate your reflection.</a:t>
            </a:r>
            <a:endParaRPr sz="2807">
              <a:solidFill>
                <a:srgbClr val="625B48"/>
              </a:solidFill>
            </a:endParaRPr>
          </a:p>
          <a:p>
            <a:pPr lvl="0" marL="297179" indent="-297179" defTabSz="455675">
              <a:spcBef>
                <a:spcPts val="2400"/>
              </a:spcBef>
              <a:buBlip>
                <a:blip r:embed="rId2"/>
              </a:buBlip>
              <a:defRPr sz="1800">
                <a:solidFill>
                  <a:srgbClr val="000000"/>
                </a:solidFill>
              </a:defRPr>
            </a:pPr>
            <a:r>
              <a:rPr sz="2807">
                <a:solidFill>
                  <a:srgbClr val="625B48"/>
                </a:solidFill>
              </a:rPr>
              <a:t>The downside to this method is the introduction of perspective distortion, which can be corrected somewhat with image editing software.</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9" grpId="1" fill="hold">
                                  <p:stCondLst>
                                    <p:cond delay="0"/>
                                  </p:stCondLst>
                                  <p:iterate type="el" backwards="0">
                                    <p:tmAbs val="0"/>
                                  </p:iterate>
                                  <p:childTnLst>
                                    <p:set>
                                      <p:cBhvr>
                                        <p:cTn id="6" fill="hold"/>
                                        <p:tgtEl>
                                          <p:spTgt spid="71">
                                            <p:bg/>
                                          </p:spTgt>
                                        </p:tgtEl>
                                        <p:attrNameLst>
                                          <p:attrName>style.visibility</p:attrName>
                                        </p:attrNameLst>
                                      </p:cBhvr>
                                      <p:to>
                                        <p:strVal val="visible"/>
                                      </p:to>
                                    </p:set>
                                    <p:animEffect filter="dissolve" transition="in">
                                      <p:cBhvr>
                                        <p:cTn id="7" dur="1000"/>
                                        <p:tgtEl>
                                          <p:spTgt spid="71">
                                            <p:bg/>
                                          </p:spTgt>
                                        </p:tgtEl>
                                      </p:cBhvr>
                                    </p:animEffect>
                                  </p:childTnLst>
                                </p:cTn>
                              </p:par>
                              <p:par>
                                <p:cTn id="8" presetClass="entr" presetSubtype="0" presetID="9" grpId="1" fill="hold">
                                  <p:stCondLst>
                                    <p:cond delay="0"/>
                                  </p:stCondLst>
                                  <p:iterate type="el" backwards="0">
                                    <p:tmAbs val="0"/>
                                  </p:iterate>
                                  <p:childTnLst>
                                    <p:set>
                                      <p:cBhvr>
                                        <p:cTn id="9" fill="hold"/>
                                        <p:tgtEl>
                                          <p:spTgt spid="71">
                                            <p:txEl>
                                              <p:pRg st="0" end="0"/>
                                            </p:txEl>
                                          </p:spTgt>
                                        </p:tgtEl>
                                        <p:attrNameLst>
                                          <p:attrName>style.visibility</p:attrName>
                                        </p:attrNameLst>
                                      </p:cBhvr>
                                      <p:to>
                                        <p:strVal val="visible"/>
                                      </p:to>
                                    </p:set>
                                    <p:animEffect filter="dissolve" transition="in">
                                      <p:cBhvr>
                                        <p:cTn id="10" dur="1000"/>
                                        <p:tgtEl>
                                          <p:spTgt spid="7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9" grpId="1" fill="hold">
                                  <p:stCondLst>
                                    <p:cond delay="0"/>
                                  </p:stCondLst>
                                  <p:iterate type="el" backwards="0">
                                    <p:tmAbs val="0"/>
                                  </p:iterate>
                                  <p:childTnLst>
                                    <p:set>
                                      <p:cBhvr>
                                        <p:cTn id="14" fill="hold"/>
                                        <p:tgtEl>
                                          <p:spTgt spid="71">
                                            <p:txEl>
                                              <p:pRg st="1" end="1"/>
                                            </p:txEl>
                                          </p:spTgt>
                                        </p:tgtEl>
                                        <p:attrNameLst>
                                          <p:attrName>style.visibility</p:attrName>
                                        </p:attrNameLst>
                                      </p:cBhvr>
                                      <p:to>
                                        <p:strVal val="visible"/>
                                      </p:to>
                                    </p:set>
                                    <p:animEffect filter="dissolve" transition="in">
                                      <p:cBhvr>
                                        <p:cTn id="15" dur="1000"/>
                                        <p:tgtEl>
                                          <p:spTgt spid="7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9" grpId="1" fill="hold">
                                  <p:stCondLst>
                                    <p:cond delay="0"/>
                                  </p:stCondLst>
                                  <p:iterate type="el" backwards="0">
                                    <p:tmAbs val="0"/>
                                  </p:iterate>
                                  <p:childTnLst>
                                    <p:set>
                                      <p:cBhvr>
                                        <p:cTn id="19" fill="hold"/>
                                        <p:tgtEl>
                                          <p:spTgt spid="71">
                                            <p:txEl>
                                              <p:pRg st="2" end="2"/>
                                            </p:txEl>
                                          </p:spTgt>
                                        </p:tgtEl>
                                        <p:attrNameLst>
                                          <p:attrName>style.visibility</p:attrName>
                                        </p:attrNameLst>
                                      </p:cBhvr>
                                      <p:to>
                                        <p:strVal val="visible"/>
                                      </p:to>
                                    </p:set>
                                    <p:animEffect filter="dissolve" transition="in">
                                      <p:cBhvr>
                                        <p:cTn id="20" dur="1000"/>
                                        <p:tgtEl>
                                          <p:spTgt spid="7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9" grpId="1" fill="hold">
                                  <p:stCondLst>
                                    <p:cond delay="0"/>
                                  </p:stCondLst>
                                  <p:iterate type="el" backwards="0">
                                    <p:tmAbs val="0"/>
                                  </p:iterate>
                                  <p:childTnLst>
                                    <p:set>
                                      <p:cBhvr>
                                        <p:cTn id="24" fill="hold"/>
                                        <p:tgtEl>
                                          <p:spTgt spid="71">
                                            <p:txEl>
                                              <p:pRg st="3" end="3"/>
                                            </p:txEl>
                                          </p:spTgt>
                                        </p:tgtEl>
                                        <p:attrNameLst>
                                          <p:attrName>style.visibility</p:attrName>
                                        </p:attrNameLst>
                                      </p:cBhvr>
                                      <p:to>
                                        <p:strVal val="visible"/>
                                      </p:to>
                                    </p:set>
                                    <p:animEffect filter="dissolve" transition="in">
                                      <p:cBhvr>
                                        <p:cTn id="25" dur="1000"/>
                                        <p:tgtEl>
                                          <p:spTgt spid="71">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1"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 name="Shape 73"/>
          <p:cNvSpPr/>
          <p:nvPr>
            <p:ph type="title"/>
          </p:nvPr>
        </p:nvSpPr>
        <p:spPr>
          <a:prstGeom prst="rect">
            <a:avLst/>
          </a:prstGeom>
        </p:spPr>
        <p:txBody>
          <a:bodyPr/>
          <a:lstStyle/>
          <a:p>
            <a:pPr lvl="0" defTabSz="426466">
              <a:defRPr sz="1800">
                <a:solidFill>
                  <a:srgbClr val="000000"/>
                </a:solidFill>
              </a:defRPr>
            </a:pPr>
            <a:r>
              <a:rPr sz="5548">
                <a:solidFill>
                  <a:srgbClr val="85604A"/>
                </a:solidFill>
              </a:rPr>
              <a:t>Use of Polarizing Filters</a:t>
            </a:r>
            <a:endParaRPr sz="5548">
              <a:solidFill>
                <a:srgbClr val="85604A"/>
              </a:solidFill>
            </a:endParaRPr>
          </a:p>
          <a:p>
            <a:pPr lvl="0" defTabSz="426466">
              <a:defRPr sz="1800">
                <a:solidFill>
                  <a:srgbClr val="000000"/>
                </a:solidFill>
              </a:defRPr>
            </a:pPr>
            <a:r>
              <a:rPr sz="5256">
                <a:solidFill>
                  <a:srgbClr val="85604A"/>
                </a:solidFill>
              </a:rPr>
              <a:t>A Good Example of a Bad Example</a:t>
            </a:r>
          </a:p>
        </p:txBody>
      </p:sp>
      <p:pic>
        <p:nvPicPr>
          <p:cNvPr id="74" name=""/>
          <p:cNvPicPr/>
          <p:nvPr/>
        </p:nvPicPr>
        <p:blipFill>
          <a:blip r:embed="rId2">
            <a:extLst/>
          </a:blip>
          <a:stretch>
            <a:fillRect/>
          </a:stretch>
        </p:blipFill>
        <p:spPr>
          <a:xfrm>
            <a:off x="2569594" y="2589949"/>
            <a:ext cx="7865612" cy="6580302"/>
          </a:xfrm>
          <a:prstGeom prst="rect">
            <a:avLst/>
          </a:prstGeom>
        </p:spPr>
      </p:pic>
      <p:grpSp>
        <p:nvGrpSpPr>
          <p:cNvPr id="77" name="Group 77"/>
          <p:cNvGrpSpPr/>
          <p:nvPr/>
        </p:nvGrpSpPr>
        <p:grpSpPr>
          <a:xfrm>
            <a:off x="660857" y="4762246"/>
            <a:ext cx="2516845" cy="573912"/>
            <a:chOff x="0" y="0"/>
            <a:chExt cx="2516843" cy="573910"/>
          </a:xfrm>
        </p:grpSpPr>
        <p:sp>
          <p:nvSpPr>
            <p:cNvPr id="75" name="Shape 75"/>
            <p:cNvSpPr/>
            <p:nvPr/>
          </p:nvSpPr>
          <p:spPr>
            <a:xfrm>
              <a:off x="0" y="0"/>
              <a:ext cx="1421486" cy="5375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defRPr sz="2800"/>
              </a:lvl1pPr>
            </a:lstStyle>
            <a:p>
              <a:pPr lvl="0">
                <a:defRPr sz="1800">
                  <a:solidFill>
                    <a:srgbClr val="000000"/>
                  </a:solidFill>
                </a:defRPr>
              </a:pPr>
              <a:r>
                <a:rPr sz="2800">
                  <a:solidFill>
                    <a:srgbClr val="625B48"/>
                  </a:solidFill>
                </a:rPr>
                <a:t>Pathway</a:t>
              </a:r>
            </a:p>
          </p:txBody>
        </p:sp>
        <p:sp>
          <p:nvSpPr>
            <p:cNvPr id="76" name="Shape 76"/>
            <p:cNvSpPr/>
            <p:nvPr/>
          </p:nvSpPr>
          <p:spPr>
            <a:xfrm>
              <a:off x="1487273" y="288038"/>
              <a:ext cx="1029571" cy="285873"/>
            </a:xfrm>
            <a:prstGeom prst="line">
              <a:avLst/>
            </a:prstGeom>
            <a:noFill/>
            <a:ln w="38100" cap="flat">
              <a:solidFill>
                <a:srgbClr val="A43C27"/>
              </a:solidFill>
              <a:prstDash val="solid"/>
              <a:miter lim="400000"/>
              <a:tailEnd type="triangle" w="med" len="med"/>
            </a:ln>
            <a:effectLst/>
          </p:spPr>
          <p:txBody>
            <a:bodyPr wrap="square" lIns="0" tIns="0" rIns="0" bIns="0" numCol="1" anchor="ctr">
              <a:noAutofit/>
            </a:bodyPr>
            <a:lstStyle/>
            <a:p>
              <a:pPr lvl="0">
                <a:defRPr sz="3600"/>
              </a:pPr>
            </a:p>
          </p:txBody>
        </p:sp>
      </p:grpSp>
      <p:grpSp>
        <p:nvGrpSpPr>
          <p:cNvPr id="80" name="Group 80"/>
          <p:cNvGrpSpPr/>
          <p:nvPr/>
        </p:nvGrpSpPr>
        <p:grpSpPr>
          <a:xfrm>
            <a:off x="689838" y="5429455"/>
            <a:ext cx="4244333" cy="610868"/>
            <a:chOff x="0" y="0"/>
            <a:chExt cx="4244332" cy="610866"/>
          </a:xfrm>
        </p:grpSpPr>
        <p:sp>
          <p:nvSpPr>
            <p:cNvPr id="78" name="Shape 78"/>
            <p:cNvSpPr/>
            <p:nvPr/>
          </p:nvSpPr>
          <p:spPr>
            <a:xfrm>
              <a:off x="0" y="73301"/>
              <a:ext cx="1185723" cy="5375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defRPr sz="2800"/>
              </a:lvl1pPr>
            </a:lstStyle>
            <a:p>
              <a:pPr lvl="0">
                <a:defRPr sz="1800">
                  <a:solidFill>
                    <a:srgbClr val="000000"/>
                  </a:solidFill>
                </a:defRPr>
              </a:pPr>
              <a:r>
                <a:rPr sz="2800">
                  <a:solidFill>
                    <a:srgbClr val="625B48"/>
                  </a:solidFill>
                </a:rPr>
                <a:t>People</a:t>
              </a:r>
            </a:p>
          </p:txBody>
        </p:sp>
        <p:sp>
          <p:nvSpPr>
            <p:cNvPr id="79" name="Shape 79"/>
            <p:cNvSpPr/>
            <p:nvPr/>
          </p:nvSpPr>
          <p:spPr>
            <a:xfrm flipV="1">
              <a:off x="1293192" y="0"/>
              <a:ext cx="2951141" cy="319329"/>
            </a:xfrm>
            <a:prstGeom prst="line">
              <a:avLst/>
            </a:prstGeom>
            <a:noFill/>
            <a:ln w="38100" cap="flat">
              <a:solidFill>
                <a:srgbClr val="A43C27"/>
              </a:solidFill>
              <a:prstDash val="solid"/>
              <a:miter lim="400000"/>
              <a:tailEnd type="triangle" w="med" len="med"/>
            </a:ln>
            <a:effectLst/>
          </p:spPr>
          <p:txBody>
            <a:bodyPr wrap="square" lIns="0" tIns="0" rIns="0" bIns="0" numCol="1" anchor="ctr">
              <a:noAutofit/>
            </a:bodyPr>
            <a:lstStyle/>
            <a:p>
              <a:pPr lvl="0">
                <a:defRPr sz="3600"/>
              </a:pPr>
            </a:p>
          </p:txBody>
        </p:sp>
      </p:grpSp>
      <p:grpSp>
        <p:nvGrpSpPr>
          <p:cNvPr id="83" name="Group 83"/>
          <p:cNvGrpSpPr/>
          <p:nvPr/>
        </p:nvGrpSpPr>
        <p:grpSpPr>
          <a:xfrm>
            <a:off x="576935" y="6775196"/>
            <a:ext cx="2898390" cy="982066"/>
            <a:chOff x="0" y="0"/>
            <a:chExt cx="2898388" cy="982064"/>
          </a:xfrm>
        </p:grpSpPr>
        <p:sp>
          <p:nvSpPr>
            <p:cNvPr id="81" name="Shape 81"/>
            <p:cNvSpPr/>
            <p:nvPr/>
          </p:nvSpPr>
          <p:spPr>
            <a:xfrm>
              <a:off x="0" y="0"/>
              <a:ext cx="1589329" cy="9820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p>
              <a:pPr lvl="0">
                <a:defRPr sz="1800">
                  <a:solidFill>
                    <a:srgbClr val="000000"/>
                  </a:solidFill>
                </a:defRPr>
              </a:pPr>
              <a:r>
                <a:rPr sz="2800">
                  <a:solidFill>
                    <a:srgbClr val="625B48"/>
                  </a:solidFill>
                </a:rPr>
                <a:t>Grass &amp; </a:t>
              </a:r>
              <a:endParaRPr sz="2800">
                <a:solidFill>
                  <a:srgbClr val="625B48"/>
                </a:solidFill>
              </a:endParaRPr>
            </a:p>
            <a:p>
              <a:pPr lvl="0">
                <a:defRPr sz="1800">
                  <a:solidFill>
                    <a:srgbClr val="000000"/>
                  </a:solidFill>
                </a:defRPr>
              </a:pPr>
              <a:r>
                <a:rPr sz="2800">
                  <a:solidFill>
                    <a:srgbClr val="625B48"/>
                  </a:solidFill>
                </a:rPr>
                <a:t>leaves</a:t>
              </a:r>
            </a:p>
          </p:txBody>
        </p:sp>
        <p:sp>
          <p:nvSpPr>
            <p:cNvPr id="82" name="Shape 82"/>
            <p:cNvSpPr/>
            <p:nvPr/>
          </p:nvSpPr>
          <p:spPr>
            <a:xfrm>
              <a:off x="1652475" y="345188"/>
              <a:ext cx="1245914" cy="258464"/>
            </a:xfrm>
            <a:prstGeom prst="line">
              <a:avLst/>
            </a:prstGeom>
            <a:noFill/>
            <a:ln w="38100" cap="flat">
              <a:solidFill>
                <a:srgbClr val="A43C27"/>
              </a:solidFill>
              <a:prstDash val="solid"/>
              <a:miter lim="400000"/>
              <a:tailEnd type="triangle" w="med" len="med"/>
            </a:ln>
            <a:effectLst/>
          </p:spPr>
          <p:txBody>
            <a:bodyPr wrap="square" lIns="0" tIns="0" rIns="0" bIns="0" numCol="1" anchor="ctr">
              <a:noAutofit/>
            </a:bodyPr>
            <a:lstStyle/>
            <a:p>
              <a:pPr lvl="0">
                <a:defRPr sz="3600"/>
              </a:pPr>
            </a:p>
          </p:txBody>
        </p:sp>
      </p:grpSp>
      <p:grpSp>
        <p:nvGrpSpPr>
          <p:cNvPr id="86" name="Group 86"/>
          <p:cNvGrpSpPr/>
          <p:nvPr/>
        </p:nvGrpSpPr>
        <p:grpSpPr>
          <a:xfrm>
            <a:off x="658012" y="3949446"/>
            <a:ext cx="3584392" cy="537566"/>
            <a:chOff x="0" y="0"/>
            <a:chExt cx="3584391" cy="537564"/>
          </a:xfrm>
        </p:grpSpPr>
        <p:sp>
          <p:nvSpPr>
            <p:cNvPr id="84" name="Shape 84"/>
            <p:cNvSpPr/>
            <p:nvPr/>
          </p:nvSpPr>
          <p:spPr>
            <a:xfrm>
              <a:off x="0" y="0"/>
              <a:ext cx="1249376" cy="5375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defRPr sz="2800"/>
              </a:lvl1pPr>
            </a:lstStyle>
            <a:p>
              <a:pPr lvl="0">
                <a:defRPr sz="1800">
                  <a:solidFill>
                    <a:srgbClr val="000000"/>
                  </a:solidFill>
                </a:defRPr>
              </a:pPr>
              <a:r>
                <a:rPr sz="2800">
                  <a:solidFill>
                    <a:srgbClr val="625B48"/>
                  </a:solidFill>
                </a:rPr>
                <a:t>Marker</a:t>
              </a:r>
            </a:p>
          </p:txBody>
        </p:sp>
        <p:sp>
          <p:nvSpPr>
            <p:cNvPr id="85" name="Shape 85"/>
            <p:cNvSpPr/>
            <p:nvPr/>
          </p:nvSpPr>
          <p:spPr>
            <a:xfrm>
              <a:off x="1337718" y="326138"/>
              <a:ext cx="2246674" cy="1"/>
            </a:xfrm>
            <a:prstGeom prst="line">
              <a:avLst/>
            </a:prstGeom>
            <a:noFill/>
            <a:ln w="38100" cap="flat">
              <a:solidFill>
                <a:srgbClr val="A43C27"/>
              </a:solidFill>
              <a:prstDash val="solid"/>
              <a:miter lim="400000"/>
              <a:tailEnd type="triangle" w="med" len="med"/>
            </a:ln>
            <a:effectLst/>
          </p:spPr>
          <p:txBody>
            <a:bodyPr wrap="square" lIns="0" tIns="0" rIns="0" bIns="0" numCol="1" anchor="ctr">
              <a:noAutofit/>
            </a:bodyPr>
            <a:lstStyle/>
            <a:p>
              <a:pPr lvl="0">
                <a:defRPr sz="3600"/>
              </a:pPr>
            </a:p>
          </p:txBody>
        </p:sp>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86"/>
                                        </p:tgtEl>
                                        <p:attrNameLst>
                                          <p:attrName>style.visibility</p:attrName>
                                        </p:attrNameLst>
                                      </p:cBhvr>
                                      <p:to>
                                        <p:strVal val="visible"/>
                                      </p:to>
                                    </p:set>
                                    <p:animEffect filter="fade" transition="in">
                                      <p:cBhvr>
                                        <p:cTn id="7" dur="10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77"/>
                                        </p:tgtEl>
                                        <p:attrNameLst>
                                          <p:attrName>style.visibility</p:attrName>
                                        </p:attrNameLst>
                                      </p:cBhvr>
                                      <p:to>
                                        <p:strVal val="visible"/>
                                      </p:to>
                                    </p:set>
                                    <p:animEffect filter="fade" transition="in">
                                      <p:cBhvr>
                                        <p:cTn id="12" dur="1000"/>
                                        <p:tgtEl>
                                          <p:spTgt spid="77"/>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80"/>
                                        </p:tgtEl>
                                        <p:attrNameLst>
                                          <p:attrName>style.visibility</p:attrName>
                                        </p:attrNameLst>
                                      </p:cBhvr>
                                      <p:to>
                                        <p:strVal val="visible"/>
                                      </p:to>
                                    </p:set>
                                    <p:animEffect filter="fade" transition="in">
                                      <p:cBhvr>
                                        <p:cTn id="17" dur="1000"/>
                                        <p:tgtEl>
                                          <p:spTgt spid="80"/>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0" grpId="4" fill="hold">
                                  <p:stCondLst>
                                    <p:cond delay="0"/>
                                  </p:stCondLst>
                                  <p:iterate type="el" backwards="0">
                                    <p:tmAbs val="0"/>
                                  </p:iterate>
                                  <p:childTnLst>
                                    <p:set>
                                      <p:cBhvr>
                                        <p:cTn id="21" fill="hold"/>
                                        <p:tgtEl>
                                          <p:spTgt spid="83"/>
                                        </p:tgtEl>
                                        <p:attrNameLst>
                                          <p:attrName>style.visibility</p:attrName>
                                        </p:attrNameLst>
                                      </p:cBhvr>
                                      <p:to>
                                        <p:strVal val="visible"/>
                                      </p:to>
                                    </p:set>
                                    <p:animEffect filter="fade" transition="in">
                                      <p:cBhvr>
                                        <p:cTn id="22" dur="100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0" grpId="3"/>
      <p:bldP build="whole" bldLvl="1" animBg="1" rev="0" advAuto="0" spid="83" grpId="4"/>
      <p:bldP build="whole" bldLvl="1" animBg="1" rev="0" advAuto="0" spid="77" grpId="2"/>
      <p:bldP build="whole" bldLvl="1" animBg="1" rev="0" advAuto="0" spid="86"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8" name=""/>
          <p:cNvPicPr/>
          <p:nvPr/>
        </p:nvPicPr>
        <p:blipFill>
          <a:blip r:embed="rId2">
            <a:extLst/>
          </a:blip>
          <a:stretch>
            <a:fillRect/>
          </a:stretch>
        </p:blipFill>
        <p:spPr>
          <a:xfrm>
            <a:off x="2437537" y="2611070"/>
            <a:ext cx="8129726" cy="6538060"/>
          </a:xfrm>
          <a:prstGeom prst="rect">
            <a:avLst/>
          </a:prstGeom>
        </p:spPr>
      </p:pic>
      <p:sp>
        <p:nvSpPr>
          <p:cNvPr id="89" name="Shape 89"/>
          <p:cNvSpPr/>
          <p:nvPr>
            <p:ph type="title"/>
          </p:nvPr>
        </p:nvSpPr>
        <p:spPr>
          <a:xfrm>
            <a:off x="1092200" y="571500"/>
            <a:ext cx="10795000" cy="2362200"/>
          </a:xfrm>
          <a:prstGeom prst="rect">
            <a:avLst/>
          </a:prstGeom>
        </p:spPr>
        <p:txBody>
          <a:bodyPr/>
          <a:lstStyle/>
          <a:p>
            <a:pPr lvl="0" defTabSz="373887">
              <a:defRPr sz="1800">
                <a:solidFill>
                  <a:srgbClr val="000000"/>
                </a:solidFill>
              </a:defRPr>
            </a:pPr>
            <a:r>
              <a:rPr sz="4864">
                <a:solidFill>
                  <a:srgbClr val="85604A"/>
                </a:solidFill>
              </a:rPr>
              <a:t>Use of Polarizing Filters</a:t>
            </a:r>
            <a:endParaRPr sz="4864">
              <a:solidFill>
                <a:srgbClr val="85604A"/>
              </a:solidFill>
            </a:endParaRPr>
          </a:p>
          <a:p>
            <a:pPr lvl="0" defTabSz="373887">
              <a:defRPr sz="1800">
                <a:solidFill>
                  <a:srgbClr val="000000"/>
                </a:solidFill>
              </a:defRPr>
            </a:pPr>
            <a:r>
              <a:rPr sz="4608">
                <a:solidFill>
                  <a:srgbClr val="85604A"/>
                </a:solidFill>
              </a:rPr>
              <a:t>Corrections Using Filter &amp; Image Editor</a:t>
            </a:r>
          </a:p>
        </p:txBody>
      </p:sp>
      <p:sp>
        <p:nvSpPr>
          <p:cNvPr id="90" name="Shape 90"/>
          <p:cNvSpPr/>
          <p:nvPr/>
        </p:nvSpPr>
        <p:spPr>
          <a:xfrm>
            <a:off x="466851" y="4038346"/>
            <a:ext cx="1818675" cy="24564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2400"/>
            </a:lvl1pPr>
          </a:lstStyle>
          <a:p>
            <a:pPr lvl="0">
              <a:defRPr sz="1800">
                <a:solidFill>
                  <a:srgbClr val="000000"/>
                </a:solidFill>
              </a:defRPr>
            </a:pPr>
            <a:r>
              <a:rPr sz="2400">
                <a:solidFill>
                  <a:srgbClr val="625B48"/>
                </a:solidFill>
              </a:rPr>
              <a:t>Start of removal of blemishes with Clone tool in ACDSee</a:t>
            </a:r>
          </a:p>
        </p:txBody>
      </p:sp>
      <p:sp>
        <p:nvSpPr>
          <p:cNvPr id="91" name="Shape 91"/>
          <p:cNvSpPr/>
          <p:nvPr/>
        </p:nvSpPr>
        <p:spPr>
          <a:xfrm>
            <a:off x="2246661" y="5494727"/>
            <a:ext cx="1403712" cy="1"/>
          </a:xfrm>
          <a:prstGeom prst="line">
            <a:avLst/>
          </a:prstGeom>
          <a:ln w="38100">
            <a:solidFill>
              <a:srgbClr val="A43C27"/>
            </a:solidFill>
            <a:miter lim="400000"/>
            <a:tailEnd type="triangle"/>
          </a:ln>
        </p:spPr>
        <p:txBody>
          <a:bodyPr lIns="0" tIns="0" rIns="0" bIns="0" anchor="ctr"/>
          <a:lstStyle/>
          <a:p>
            <a:pPr lvl="0">
              <a:defRPr sz="3600"/>
            </a:pP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 name="Shape 93"/>
          <p:cNvSpPr/>
          <p:nvPr>
            <p:ph type="body" idx="1"/>
          </p:nvPr>
        </p:nvSpPr>
        <p:spPr>
          <a:prstGeom prst="rect">
            <a:avLst/>
          </a:prstGeom>
        </p:spPr>
        <p:txBody>
          <a:bodyPr/>
          <a:lstStyle>
            <a:lvl1pPr>
              <a:buBlip>
                <a:blip r:embed="rId2"/>
              </a:buBlip>
            </a:lvl1pPr>
            <a:lvl2pPr>
              <a:buBlip>
                <a:blip r:embed="rId2"/>
              </a:buBlip>
              <a:defRPr u="sng">
                <a:hlinkClick r:id="rId3" invalidUrl="" action="" tgtFrame="" tooltip="" history="1" highlightClick="0" endSnd="0"/>
              </a:defRPr>
            </a:lvl2pPr>
          </a:lstStyle>
          <a:p>
            <a:pPr lvl="0">
              <a:defRPr sz="1800">
                <a:solidFill>
                  <a:srgbClr val="000000"/>
                </a:solidFill>
              </a:defRPr>
            </a:pPr>
            <a:r>
              <a:rPr sz="3600">
                <a:solidFill>
                  <a:srgbClr val="625B48"/>
                </a:solidFill>
              </a:rPr>
              <a:t>This presentation is available to download from our web site, on the Articles &amp; Presentations page.</a:t>
            </a:r>
            <a:endParaRPr sz="3600">
              <a:solidFill>
                <a:srgbClr val="625B48"/>
              </a:solidFill>
            </a:endParaRPr>
          </a:p>
          <a:p>
            <a:pPr lvl="1">
              <a:defRPr sz="1800" u="none">
                <a:solidFill>
                  <a:srgbClr val="000000"/>
                </a:solidFill>
              </a:defRPr>
            </a:pPr>
            <a:r>
              <a:rPr sz="3600" u="sng">
                <a:solidFill>
                  <a:srgbClr val="625B48"/>
                </a:solidFill>
                <a:hlinkClick r:id="rId3" invalidUrl="" action="" tgtFrame="" tooltip="" history="1" highlightClick="0" endSnd="0"/>
              </a:rPr>
              <a:t>http://ottawa-tmg-ug.ca/</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ph type="body" idx="1"/>
          </p:nvPr>
        </p:nvSpPr>
        <p:spPr>
          <a:prstGeom prst="rect">
            <a:avLst/>
          </a:prstGeom>
        </p:spPr>
        <p:txBody>
          <a:bodyPr/>
          <a:lstStyle/>
          <a:p>
            <a:pPr lvl="0">
              <a:buBlip>
                <a:blip r:embed="rId2"/>
              </a:buBlip>
              <a:defRPr sz="1800">
                <a:solidFill>
                  <a:srgbClr val="000000"/>
                </a:solidFill>
              </a:defRPr>
            </a:pPr>
            <a:r>
              <a:rPr sz="3600">
                <a:solidFill>
                  <a:srgbClr val="625B48"/>
                </a:solidFill>
              </a:rPr>
              <a:t>This presentation will feature two photographic aspects of tombstone documentation that I use routinely.</a:t>
            </a:r>
            <a:endParaRPr sz="3600">
              <a:solidFill>
                <a:srgbClr val="625B48"/>
              </a:solidFill>
            </a:endParaRPr>
          </a:p>
          <a:p>
            <a:pPr lvl="1">
              <a:buBlip>
                <a:blip r:embed="rId2"/>
              </a:buBlip>
              <a:defRPr sz="1800">
                <a:solidFill>
                  <a:srgbClr val="000000"/>
                </a:solidFill>
              </a:defRPr>
            </a:pPr>
            <a:r>
              <a:rPr sz="3600">
                <a:solidFill>
                  <a:srgbClr val="625B48"/>
                </a:solidFill>
              </a:rPr>
              <a:t>Choice of lenses</a:t>
            </a:r>
            <a:endParaRPr sz="3600">
              <a:solidFill>
                <a:srgbClr val="625B48"/>
              </a:solidFill>
            </a:endParaRPr>
          </a:p>
          <a:p>
            <a:pPr lvl="1">
              <a:buBlip>
                <a:blip r:embed="rId2"/>
              </a:buBlip>
              <a:defRPr sz="1800">
                <a:solidFill>
                  <a:srgbClr val="000000"/>
                </a:solidFill>
              </a:defRPr>
            </a:pPr>
            <a:r>
              <a:rPr sz="3600">
                <a:solidFill>
                  <a:srgbClr val="625B48"/>
                </a:solidFill>
              </a:rPr>
              <a:t>Use of a polarizing filter to remove reflections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9" grpId="1" fill="hold">
                                  <p:stCondLst>
                                    <p:cond delay="0"/>
                                  </p:stCondLst>
                                  <p:iterate type="el" backwards="0">
                                    <p:tmAbs val="0"/>
                                  </p:iterate>
                                  <p:childTnLst>
                                    <p:set>
                                      <p:cBhvr>
                                        <p:cTn id="6" fill="hold"/>
                                        <p:tgtEl>
                                          <p:spTgt spid="35">
                                            <p:bg/>
                                          </p:spTgt>
                                        </p:tgtEl>
                                        <p:attrNameLst>
                                          <p:attrName>style.visibility</p:attrName>
                                        </p:attrNameLst>
                                      </p:cBhvr>
                                      <p:to>
                                        <p:strVal val="visible"/>
                                      </p:to>
                                    </p:set>
                                    <p:animEffect filter="dissolve" transition="in">
                                      <p:cBhvr>
                                        <p:cTn id="7" dur="1000"/>
                                        <p:tgtEl>
                                          <p:spTgt spid="35">
                                            <p:bg/>
                                          </p:spTgt>
                                        </p:tgtEl>
                                      </p:cBhvr>
                                    </p:animEffect>
                                  </p:childTnLst>
                                </p:cTn>
                              </p:par>
                              <p:par>
                                <p:cTn id="8" presetClass="entr" presetSubtype="0" presetID="9" grpId="1" fill="hold">
                                  <p:stCondLst>
                                    <p:cond delay="0"/>
                                  </p:stCondLst>
                                  <p:iterate type="el" backwards="0">
                                    <p:tmAbs val="0"/>
                                  </p:iterate>
                                  <p:childTnLst>
                                    <p:set>
                                      <p:cBhvr>
                                        <p:cTn id="9" fill="hold"/>
                                        <p:tgtEl>
                                          <p:spTgt spid="35">
                                            <p:txEl>
                                              <p:pRg st="0" end="0"/>
                                            </p:txEl>
                                          </p:spTgt>
                                        </p:tgtEl>
                                        <p:attrNameLst>
                                          <p:attrName>style.visibility</p:attrName>
                                        </p:attrNameLst>
                                      </p:cBhvr>
                                      <p:to>
                                        <p:strVal val="visible"/>
                                      </p:to>
                                    </p:set>
                                    <p:animEffect filter="dissolve" transition="in">
                                      <p:cBhvr>
                                        <p:cTn id="10" dur="1000"/>
                                        <p:tgtEl>
                                          <p:spTgt spid="3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9" grpId="1" fill="hold">
                                  <p:stCondLst>
                                    <p:cond delay="0"/>
                                  </p:stCondLst>
                                  <p:iterate type="el" backwards="0">
                                    <p:tmAbs val="0"/>
                                  </p:iterate>
                                  <p:childTnLst>
                                    <p:set>
                                      <p:cBhvr>
                                        <p:cTn id="14" fill="hold"/>
                                        <p:tgtEl>
                                          <p:spTgt spid="35">
                                            <p:txEl>
                                              <p:pRg st="1" end="1"/>
                                            </p:txEl>
                                          </p:spTgt>
                                        </p:tgtEl>
                                        <p:attrNameLst>
                                          <p:attrName>style.visibility</p:attrName>
                                        </p:attrNameLst>
                                      </p:cBhvr>
                                      <p:to>
                                        <p:strVal val="visible"/>
                                      </p:to>
                                    </p:set>
                                    <p:animEffect filter="dissolve" transition="in">
                                      <p:cBhvr>
                                        <p:cTn id="15" dur="1000"/>
                                        <p:tgtEl>
                                          <p:spTgt spid="3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9" grpId="1" fill="hold">
                                  <p:stCondLst>
                                    <p:cond delay="0"/>
                                  </p:stCondLst>
                                  <p:iterate type="el" backwards="0">
                                    <p:tmAbs val="0"/>
                                  </p:iterate>
                                  <p:childTnLst>
                                    <p:set>
                                      <p:cBhvr>
                                        <p:cTn id="19" fill="hold"/>
                                        <p:tgtEl>
                                          <p:spTgt spid="35">
                                            <p:txEl>
                                              <p:pRg st="2" end="2"/>
                                            </p:txEl>
                                          </p:spTgt>
                                        </p:tgtEl>
                                        <p:attrNameLst>
                                          <p:attrName>style.visibility</p:attrName>
                                        </p:attrNameLst>
                                      </p:cBhvr>
                                      <p:to>
                                        <p:strVal val="visible"/>
                                      </p:to>
                                    </p:set>
                                    <p:animEffect filter="dissolve" transition="in">
                                      <p:cBhvr>
                                        <p:cTn id="20" dur="1000"/>
                                        <p:tgtEl>
                                          <p:spTgt spid="35">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5"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 name="Shape 37"/>
          <p:cNvSpPr/>
          <p:nvPr>
            <p:ph type="body" idx="1"/>
          </p:nvPr>
        </p:nvSpPr>
        <p:spPr>
          <a:prstGeom prst="rect">
            <a:avLst/>
          </a:prstGeom>
        </p:spPr>
        <p:txBody>
          <a:bodyPr/>
          <a:lstStyle/>
          <a:p>
            <a:pPr lvl="0">
              <a:buBlip>
                <a:blip r:embed="rId2"/>
              </a:buBlip>
              <a:defRPr sz="1800">
                <a:solidFill>
                  <a:srgbClr val="000000"/>
                </a:solidFill>
              </a:defRPr>
            </a:pPr>
            <a:r>
              <a:rPr b="1" sz="3600">
                <a:solidFill>
                  <a:srgbClr val="625B48"/>
                </a:solidFill>
              </a:rPr>
              <a:t>TIP:</a:t>
            </a:r>
            <a:r>
              <a:rPr sz="3600">
                <a:solidFill>
                  <a:srgbClr val="625B48"/>
                </a:solidFill>
              </a:rPr>
              <a:t> When out for a day trip to cemeteries, begin the recording session with a photograph of the cemetery sign.  If this is the first visit, take an overview of the cemetery.  When you import your photos into a computer, they are then easily separated into groups by cemetery.</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 name="Shape 39"/>
          <p:cNvSpPr/>
          <p:nvPr>
            <p:ph type="title"/>
          </p:nvPr>
        </p:nvSpPr>
        <p:spPr>
          <a:prstGeom prst="rect">
            <a:avLst/>
          </a:prstGeom>
        </p:spPr>
        <p:txBody>
          <a:bodyPr/>
          <a:lstStyle/>
          <a:p>
            <a:pPr lvl="0">
              <a:defRPr sz="1800">
                <a:solidFill>
                  <a:srgbClr val="000000"/>
                </a:solidFill>
              </a:defRPr>
            </a:pPr>
            <a:r>
              <a:rPr sz="7600">
                <a:solidFill>
                  <a:srgbClr val="85604A"/>
                </a:solidFill>
              </a:rPr>
              <a:t>Choice of Lenses</a:t>
            </a:r>
          </a:p>
        </p:txBody>
      </p:sp>
      <p:sp>
        <p:nvSpPr>
          <p:cNvPr id="40" name="Shape 40"/>
          <p:cNvSpPr/>
          <p:nvPr>
            <p:ph type="body" idx="1"/>
          </p:nvPr>
        </p:nvSpPr>
        <p:spPr>
          <a:prstGeom prst="rect">
            <a:avLst/>
          </a:prstGeom>
        </p:spPr>
        <p:txBody>
          <a:bodyPr/>
          <a:lstStyle/>
          <a:p>
            <a:pPr lvl="0">
              <a:buBlip>
                <a:blip r:embed="rId2"/>
              </a:buBlip>
              <a:defRPr sz="1800">
                <a:solidFill>
                  <a:srgbClr val="000000"/>
                </a:solidFill>
              </a:defRPr>
            </a:pPr>
            <a:r>
              <a:rPr sz="3600">
                <a:solidFill>
                  <a:srgbClr val="625B48"/>
                </a:solidFill>
              </a:rPr>
              <a:t>I have two lenses that I routinely use for cemetery documentation</a:t>
            </a:r>
            <a:endParaRPr sz="3600">
              <a:solidFill>
                <a:srgbClr val="625B48"/>
              </a:solidFill>
            </a:endParaRPr>
          </a:p>
          <a:p>
            <a:pPr lvl="1">
              <a:buBlip>
                <a:blip r:embed="rId2"/>
              </a:buBlip>
              <a:defRPr sz="1800">
                <a:solidFill>
                  <a:srgbClr val="000000"/>
                </a:solidFill>
              </a:defRPr>
            </a:pPr>
            <a:r>
              <a:rPr sz="3600">
                <a:solidFill>
                  <a:srgbClr val="625B48"/>
                </a:solidFill>
              </a:rPr>
              <a:t>Sigma 10-20mm zoom lens to record panoramic view of cemeteries (also for tall buildings)</a:t>
            </a:r>
            <a:endParaRPr sz="3600">
              <a:solidFill>
                <a:srgbClr val="625B48"/>
              </a:solidFill>
            </a:endParaRPr>
          </a:p>
          <a:p>
            <a:pPr lvl="1">
              <a:buBlip>
                <a:blip r:embed="rId2"/>
              </a:buBlip>
              <a:defRPr sz="1800">
                <a:solidFill>
                  <a:srgbClr val="000000"/>
                </a:solidFill>
              </a:defRPr>
            </a:pPr>
            <a:r>
              <a:rPr sz="3600">
                <a:solidFill>
                  <a:srgbClr val="625B48"/>
                </a:solidFill>
              </a:rPr>
              <a:t>Nikon 18-200mm zoom lens to record complete tombstone, then close-up of front, left, right and rear</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9" grpId="1" fill="hold">
                                  <p:stCondLst>
                                    <p:cond delay="0"/>
                                  </p:stCondLst>
                                  <p:iterate type="el" backwards="0">
                                    <p:tmAbs val="0"/>
                                  </p:iterate>
                                  <p:childTnLst>
                                    <p:set>
                                      <p:cBhvr>
                                        <p:cTn id="6" fill="hold"/>
                                        <p:tgtEl>
                                          <p:spTgt spid="40">
                                            <p:bg/>
                                          </p:spTgt>
                                        </p:tgtEl>
                                        <p:attrNameLst>
                                          <p:attrName>style.visibility</p:attrName>
                                        </p:attrNameLst>
                                      </p:cBhvr>
                                      <p:to>
                                        <p:strVal val="visible"/>
                                      </p:to>
                                    </p:set>
                                    <p:animEffect filter="dissolve" transition="in">
                                      <p:cBhvr>
                                        <p:cTn id="7" dur="1000"/>
                                        <p:tgtEl>
                                          <p:spTgt spid="40">
                                            <p:bg/>
                                          </p:spTgt>
                                        </p:tgtEl>
                                      </p:cBhvr>
                                    </p:animEffect>
                                  </p:childTnLst>
                                </p:cTn>
                              </p:par>
                              <p:par>
                                <p:cTn id="8" presetClass="entr" presetSubtype="0" presetID="9" grpId="1" fill="hold">
                                  <p:stCondLst>
                                    <p:cond delay="0"/>
                                  </p:stCondLst>
                                  <p:iterate type="el" backwards="0">
                                    <p:tmAbs val="0"/>
                                  </p:iterate>
                                  <p:childTnLst>
                                    <p:set>
                                      <p:cBhvr>
                                        <p:cTn id="9" fill="hold"/>
                                        <p:tgtEl>
                                          <p:spTgt spid="40">
                                            <p:txEl>
                                              <p:pRg st="0" end="0"/>
                                            </p:txEl>
                                          </p:spTgt>
                                        </p:tgtEl>
                                        <p:attrNameLst>
                                          <p:attrName>style.visibility</p:attrName>
                                        </p:attrNameLst>
                                      </p:cBhvr>
                                      <p:to>
                                        <p:strVal val="visible"/>
                                      </p:to>
                                    </p:set>
                                    <p:animEffect filter="dissolve" transition="in">
                                      <p:cBhvr>
                                        <p:cTn id="10" dur="1000"/>
                                        <p:tgtEl>
                                          <p:spTgt spid="4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9" grpId="1" fill="hold">
                                  <p:stCondLst>
                                    <p:cond delay="0"/>
                                  </p:stCondLst>
                                  <p:iterate type="el" backwards="0">
                                    <p:tmAbs val="0"/>
                                  </p:iterate>
                                  <p:childTnLst>
                                    <p:set>
                                      <p:cBhvr>
                                        <p:cTn id="14" fill="hold"/>
                                        <p:tgtEl>
                                          <p:spTgt spid="40">
                                            <p:txEl>
                                              <p:pRg st="1" end="1"/>
                                            </p:txEl>
                                          </p:spTgt>
                                        </p:tgtEl>
                                        <p:attrNameLst>
                                          <p:attrName>style.visibility</p:attrName>
                                        </p:attrNameLst>
                                      </p:cBhvr>
                                      <p:to>
                                        <p:strVal val="visible"/>
                                      </p:to>
                                    </p:set>
                                    <p:animEffect filter="dissolve" transition="in">
                                      <p:cBhvr>
                                        <p:cTn id="15" dur="1000"/>
                                        <p:tgtEl>
                                          <p:spTgt spid="4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9" grpId="1" fill="hold">
                                  <p:stCondLst>
                                    <p:cond delay="0"/>
                                  </p:stCondLst>
                                  <p:iterate type="el" backwards="0">
                                    <p:tmAbs val="0"/>
                                  </p:iterate>
                                  <p:childTnLst>
                                    <p:set>
                                      <p:cBhvr>
                                        <p:cTn id="19" fill="hold"/>
                                        <p:tgtEl>
                                          <p:spTgt spid="40">
                                            <p:txEl>
                                              <p:pRg st="2" end="2"/>
                                            </p:txEl>
                                          </p:spTgt>
                                        </p:tgtEl>
                                        <p:attrNameLst>
                                          <p:attrName>style.visibility</p:attrName>
                                        </p:attrNameLst>
                                      </p:cBhvr>
                                      <p:to>
                                        <p:strVal val="visible"/>
                                      </p:to>
                                    </p:set>
                                    <p:animEffect filter="dissolve" transition="in">
                                      <p:cBhvr>
                                        <p:cTn id="20" dur="1000"/>
                                        <p:tgtEl>
                                          <p:spTgt spid="40">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0"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 name="Shape 42"/>
          <p:cNvSpPr/>
          <p:nvPr>
            <p:ph type="title"/>
          </p:nvPr>
        </p:nvSpPr>
        <p:spPr>
          <a:prstGeom prst="rect">
            <a:avLst/>
          </a:prstGeom>
        </p:spPr>
        <p:txBody>
          <a:bodyPr/>
          <a:lstStyle/>
          <a:p>
            <a:pPr lvl="0">
              <a:defRPr sz="1800">
                <a:solidFill>
                  <a:srgbClr val="000000"/>
                </a:solidFill>
              </a:defRPr>
            </a:pPr>
            <a:r>
              <a:rPr sz="7600">
                <a:solidFill>
                  <a:srgbClr val="85604A"/>
                </a:solidFill>
              </a:rPr>
              <a:t>Choice of Lenses</a:t>
            </a:r>
          </a:p>
        </p:txBody>
      </p:sp>
      <p:sp>
        <p:nvSpPr>
          <p:cNvPr id="43" name="Shape 43"/>
          <p:cNvSpPr/>
          <p:nvPr>
            <p:ph type="body" idx="1"/>
          </p:nvPr>
        </p:nvSpPr>
        <p:spPr>
          <a:prstGeom prst="rect">
            <a:avLst/>
          </a:prstGeom>
        </p:spPr>
        <p:txBody>
          <a:bodyPr/>
          <a:lstStyle/>
          <a:p>
            <a:pPr lvl="0" marL="331470" indent="-331470" defTabSz="508254">
              <a:spcBef>
                <a:spcPts val="2700"/>
              </a:spcBef>
              <a:buBlip>
                <a:blip r:embed="rId2"/>
              </a:buBlip>
              <a:defRPr sz="1800">
                <a:solidFill>
                  <a:srgbClr val="000000"/>
                </a:solidFill>
              </a:defRPr>
            </a:pPr>
            <a:r>
              <a:rPr sz="3132">
                <a:solidFill>
                  <a:srgbClr val="625B48"/>
                </a:solidFill>
              </a:rPr>
              <a:t>The Sigma 10-20mm zoom lens is an excellent choice for panoramic photographs</a:t>
            </a:r>
            <a:endParaRPr sz="3132">
              <a:solidFill>
                <a:srgbClr val="625B48"/>
              </a:solidFill>
            </a:endParaRPr>
          </a:p>
          <a:p>
            <a:pPr lvl="0" marL="331470" indent="-331470" defTabSz="508254">
              <a:spcBef>
                <a:spcPts val="2700"/>
              </a:spcBef>
              <a:buBlip>
                <a:blip r:embed="rId2"/>
              </a:buBlip>
              <a:defRPr sz="1800">
                <a:solidFill>
                  <a:srgbClr val="000000"/>
                </a:solidFill>
              </a:defRPr>
            </a:pPr>
            <a:r>
              <a:rPr sz="3132">
                <a:solidFill>
                  <a:srgbClr val="625B48"/>
                </a:solidFill>
              </a:rPr>
              <a:t>If you are in a particularly large cemetery a single frame, even at 10mm, may not be sufficient to capture a representative view of the cemetery</a:t>
            </a:r>
            <a:endParaRPr sz="3132">
              <a:solidFill>
                <a:srgbClr val="625B48"/>
              </a:solidFill>
            </a:endParaRPr>
          </a:p>
          <a:p>
            <a:pPr lvl="1" marL="662940" indent="-331470" defTabSz="508254">
              <a:spcBef>
                <a:spcPts val="2700"/>
              </a:spcBef>
              <a:buBlip>
                <a:blip r:embed="rId2"/>
              </a:buBlip>
              <a:defRPr sz="1800">
                <a:solidFill>
                  <a:srgbClr val="000000"/>
                </a:solidFill>
              </a:defRPr>
            </a:pPr>
            <a:r>
              <a:rPr sz="3132">
                <a:solidFill>
                  <a:srgbClr val="625B48"/>
                </a:solidFill>
              </a:rPr>
              <a:t>Microsoft ICE (Image Composite Editor) is an excellent, and free, application to stitch images</a:t>
            </a:r>
            <a:endParaRPr sz="3132">
              <a:solidFill>
                <a:srgbClr val="625B48"/>
              </a:solidFill>
            </a:endParaRPr>
          </a:p>
          <a:p>
            <a:pPr lvl="1" marL="662940" indent="-331470" defTabSz="508254">
              <a:spcBef>
                <a:spcPts val="2700"/>
              </a:spcBef>
              <a:buBlip>
                <a:blip r:embed="rId2"/>
              </a:buBlip>
              <a:defRPr sz="1800">
                <a:solidFill>
                  <a:srgbClr val="000000"/>
                </a:solidFill>
              </a:defRPr>
            </a:pPr>
            <a:r>
              <a:rPr sz="3132">
                <a:solidFill>
                  <a:srgbClr val="625B48"/>
                </a:solidFill>
              </a:rPr>
              <a:t>Hugin, also free, is an excellent choice for Mac &amp; Windows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9" grpId="1" fill="hold">
                                  <p:stCondLst>
                                    <p:cond delay="0"/>
                                  </p:stCondLst>
                                  <p:iterate type="el" backwards="0">
                                    <p:tmAbs val="0"/>
                                  </p:iterate>
                                  <p:childTnLst>
                                    <p:set>
                                      <p:cBhvr>
                                        <p:cTn id="6" fill="hold"/>
                                        <p:tgtEl>
                                          <p:spTgt spid="43">
                                            <p:bg/>
                                          </p:spTgt>
                                        </p:tgtEl>
                                        <p:attrNameLst>
                                          <p:attrName>style.visibility</p:attrName>
                                        </p:attrNameLst>
                                      </p:cBhvr>
                                      <p:to>
                                        <p:strVal val="visible"/>
                                      </p:to>
                                    </p:set>
                                    <p:animEffect filter="dissolve" transition="in">
                                      <p:cBhvr>
                                        <p:cTn id="7" dur="1000"/>
                                        <p:tgtEl>
                                          <p:spTgt spid="43">
                                            <p:bg/>
                                          </p:spTgt>
                                        </p:tgtEl>
                                      </p:cBhvr>
                                    </p:animEffect>
                                  </p:childTnLst>
                                </p:cTn>
                              </p:par>
                              <p:par>
                                <p:cTn id="8" presetClass="entr" presetSubtype="0" presetID="9" grpId="1" fill="hold">
                                  <p:stCondLst>
                                    <p:cond delay="0"/>
                                  </p:stCondLst>
                                  <p:iterate type="el" backwards="0">
                                    <p:tmAbs val="0"/>
                                  </p:iterate>
                                  <p:childTnLst>
                                    <p:set>
                                      <p:cBhvr>
                                        <p:cTn id="9" fill="hold"/>
                                        <p:tgtEl>
                                          <p:spTgt spid="43">
                                            <p:txEl>
                                              <p:pRg st="0" end="0"/>
                                            </p:txEl>
                                          </p:spTgt>
                                        </p:tgtEl>
                                        <p:attrNameLst>
                                          <p:attrName>style.visibility</p:attrName>
                                        </p:attrNameLst>
                                      </p:cBhvr>
                                      <p:to>
                                        <p:strVal val="visible"/>
                                      </p:to>
                                    </p:set>
                                    <p:animEffect filter="dissolve" transition="in">
                                      <p:cBhvr>
                                        <p:cTn id="10" dur="1000"/>
                                        <p:tgtEl>
                                          <p:spTgt spid="4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9" grpId="1" fill="hold">
                                  <p:stCondLst>
                                    <p:cond delay="0"/>
                                  </p:stCondLst>
                                  <p:iterate type="el" backwards="0">
                                    <p:tmAbs val="0"/>
                                  </p:iterate>
                                  <p:childTnLst>
                                    <p:set>
                                      <p:cBhvr>
                                        <p:cTn id="14" fill="hold"/>
                                        <p:tgtEl>
                                          <p:spTgt spid="43">
                                            <p:txEl>
                                              <p:pRg st="1" end="1"/>
                                            </p:txEl>
                                          </p:spTgt>
                                        </p:tgtEl>
                                        <p:attrNameLst>
                                          <p:attrName>style.visibility</p:attrName>
                                        </p:attrNameLst>
                                      </p:cBhvr>
                                      <p:to>
                                        <p:strVal val="visible"/>
                                      </p:to>
                                    </p:set>
                                    <p:animEffect filter="dissolve" transition="in">
                                      <p:cBhvr>
                                        <p:cTn id="15" dur="1000"/>
                                        <p:tgtEl>
                                          <p:spTgt spid="4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9" grpId="1" fill="hold">
                                  <p:stCondLst>
                                    <p:cond delay="0"/>
                                  </p:stCondLst>
                                  <p:iterate type="el" backwards="0">
                                    <p:tmAbs val="0"/>
                                  </p:iterate>
                                  <p:childTnLst>
                                    <p:set>
                                      <p:cBhvr>
                                        <p:cTn id="19" fill="hold"/>
                                        <p:tgtEl>
                                          <p:spTgt spid="43">
                                            <p:txEl>
                                              <p:pRg st="2" end="2"/>
                                            </p:txEl>
                                          </p:spTgt>
                                        </p:tgtEl>
                                        <p:attrNameLst>
                                          <p:attrName>style.visibility</p:attrName>
                                        </p:attrNameLst>
                                      </p:cBhvr>
                                      <p:to>
                                        <p:strVal val="visible"/>
                                      </p:to>
                                    </p:set>
                                    <p:animEffect filter="dissolve" transition="in">
                                      <p:cBhvr>
                                        <p:cTn id="20" dur="1000"/>
                                        <p:tgtEl>
                                          <p:spTgt spid="4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9" grpId="1" fill="hold">
                                  <p:stCondLst>
                                    <p:cond delay="0"/>
                                  </p:stCondLst>
                                  <p:iterate type="el" backwards="0">
                                    <p:tmAbs val="0"/>
                                  </p:iterate>
                                  <p:childTnLst>
                                    <p:set>
                                      <p:cBhvr>
                                        <p:cTn id="24" fill="hold"/>
                                        <p:tgtEl>
                                          <p:spTgt spid="43">
                                            <p:txEl>
                                              <p:pRg st="3" end="3"/>
                                            </p:txEl>
                                          </p:spTgt>
                                        </p:tgtEl>
                                        <p:attrNameLst>
                                          <p:attrName>style.visibility</p:attrName>
                                        </p:attrNameLst>
                                      </p:cBhvr>
                                      <p:to>
                                        <p:strVal val="visible"/>
                                      </p:to>
                                    </p:set>
                                    <p:animEffect filter="dissolve" transition="in">
                                      <p:cBhvr>
                                        <p:cTn id="25" dur="1000"/>
                                        <p:tgtEl>
                                          <p:spTgt spid="43">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3"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 name="Shape 45"/>
          <p:cNvSpPr/>
          <p:nvPr>
            <p:ph type="title"/>
          </p:nvPr>
        </p:nvSpPr>
        <p:spPr>
          <a:prstGeom prst="rect">
            <a:avLst/>
          </a:prstGeom>
        </p:spPr>
        <p:txBody>
          <a:bodyPr/>
          <a:lstStyle/>
          <a:p>
            <a:pPr lvl="0">
              <a:defRPr sz="1800">
                <a:solidFill>
                  <a:srgbClr val="000000"/>
                </a:solidFill>
              </a:defRPr>
            </a:pPr>
            <a:r>
              <a:rPr sz="7600">
                <a:solidFill>
                  <a:srgbClr val="85604A"/>
                </a:solidFill>
              </a:rPr>
              <a:t>Composite Image</a:t>
            </a:r>
          </a:p>
        </p:txBody>
      </p:sp>
      <p:sp>
        <p:nvSpPr>
          <p:cNvPr id="46" name="Shape 46"/>
          <p:cNvSpPr/>
          <p:nvPr>
            <p:ph type="body" idx="1"/>
          </p:nvPr>
        </p:nvSpPr>
        <p:spPr>
          <a:xfrm>
            <a:off x="1104900" y="7239000"/>
            <a:ext cx="10795000" cy="1498600"/>
          </a:xfrm>
          <a:prstGeom prst="rect">
            <a:avLst/>
          </a:prstGeom>
        </p:spPr>
        <p:txBody>
          <a:bodyPr/>
          <a:lstStyle>
            <a:lvl1pPr marL="251460" indent="-251460" defTabSz="385572">
              <a:spcBef>
                <a:spcPts val="2100"/>
              </a:spcBef>
              <a:buBlip>
                <a:blip r:embed="rId2"/>
              </a:buBlip>
              <a:defRPr sz="2376"/>
            </a:lvl1pPr>
          </a:lstStyle>
          <a:p>
            <a:pPr lvl="0">
              <a:defRPr sz="1800">
                <a:solidFill>
                  <a:srgbClr val="000000"/>
                </a:solidFill>
              </a:defRPr>
            </a:pPr>
            <a:r>
              <a:rPr sz="2376">
                <a:solidFill>
                  <a:srgbClr val="625B48"/>
                </a:solidFill>
              </a:rPr>
              <a:t>These are 4 images from the Old Protestant Burying Ground in Charlottetown.  When creating a set of such photos I advise a 10-15% overlap to ensure an adequate number of common data points between photos</a:t>
            </a:r>
          </a:p>
        </p:txBody>
      </p:sp>
      <p:pic>
        <p:nvPicPr>
          <p:cNvPr id="47" name=""/>
          <p:cNvPicPr/>
          <p:nvPr/>
        </p:nvPicPr>
        <p:blipFill>
          <a:blip r:embed="rId3">
            <a:extLst/>
          </a:blip>
          <a:stretch>
            <a:fillRect/>
          </a:stretch>
        </p:blipFill>
        <p:spPr>
          <a:xfrm>
            <a:off x="762000" y="3427853"/>
            <a:ext cx="2822459" cy="2085095"/>
          </a:xfrm>
          <a:prstGeom prst="rect">
            <a:avLst/>
          </a:prstGeom>
        </p:spPr>
      </p:pic>
      <p:pic>
        <p:nvPicPr>
          <p:cNvPr id="48" name=""/>
          <p:cNvPicPr/>
          <p:nvPr/>
        </p:nvPicPr>
        <p:blipFill>
          <a:blip r:embed="rId4">
            <a:extLst/>
          </a:blip>
          <a:stretch>
            <a:fillRect/>
          </a:stretch>
        </p:blipFill>
        <p:spPr>
          <a:xfrm>
            <a:off x="3704081" y="3427852"/>
            <a:ext cx="2822460" cy="2085095"/>
          </a:xfrm>
          <a:prstGeom prst="rect">
            <a:avLst/>
          </a:prstGeom>
        </p:spPr>
      </p:pic>
      <p:pic>
        <p:nvPicPr>
          <p:cNvPr id="49" name=""/>
          <p:cNvPicPr/>
          <p:nvPr/>
        </p:nvPicPr>
        <p:blipFill>
          <a:blip r:embed="rId5">
            <a:extLst/>
          </a:blip>
          <a:stretch>
            <a:fillRect/>
          </a:stretch>
        </p:blipFill>
        <p:spPr>
          <a:xfrm>
            <a:off x="6658313" y="3446395"/>
            <a:ext cx="2773014" cy="2048010"/>
          </a:xfrm>
          <a:prstGeom prst="rect">
            <a:avLst/>
          </a:prstGeom>
        </p:spPr>
      </p:pic>
      <p:pic>
        <p:nvPicPr>
          <p:cNvPr id="50" name=""/>
          <p:cNvPicPr/>
          <p:nvPr/>
        </p:nvPicPr>
        <p:blipFill>
          <a:blip r:embed="rId6">
            <a:extLst/>
          </a:blip>
          <a:stretch>
            <a:fillRect/>
          </a:stretch>
        </p:blipFill>
        <p:spPr>
          <a:xfrm>
            <a:off x="9563100" y="3451469"/>
            <a:ext cx="2759480" cy="2037861"/>
          </a:xfrm>
          <a:prstGeom prst="rect">
            <a:avLst/>
          </a:prstGeom>
        </p:spPr>
      </p:pic>
      <p:grpSp>
        <p:nvGrpSpPr>
          <p:cNvPr id="54" name="Group 54"/>
          <p:cNvGrpSpPr/>
          <p:nvPr/>
        </p:nvGrpSpPr>
        <p:grpSpPr>
          <a:xfrm>
            <a:off x="3717080" y="5330600"/>
            <a:ext cx="6027840" cy="1255152"/>
            <a:chOff x="0" y="0"/>
            <a:chExt cx="6027839" cy="1255150"/>
          </a:xfrm>
        </p:grpSpPr>
        <p:sp>
          <p:nvSpPr>
            <p:cNvPr id="51" name="Shape 51"/>
            <p:cNvSpPr/>
            <p:nvPr/>
          </p:nvSpPr>
          <p:spPr>
            <a:xfrm>
              <a:off x="0" y="817052"/>
              <a:ext cx="6027840" cy="4380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defRPr sz="2100"/>
              </a:lvl1pPr>
            </a:lstStyle>
            <a:p>
              <a:pPr lvl="0">
                <a:defRPr sz="1800">
                  <a:solidFill>
                    <a:srgbClr val="000000"/>
                  </a:solidFill>
                </a:defRPr>
              </a:pPr>
              <a:r>
                <a:rPr sz="2100">
                  <a:solidFill>
                    <a:srgbClr val="625B48"/>
                  </a:solidFill>
                </a:rPr>
                <a:t>Note the centre road in each photo is not straight</a:t>
              </a:r>
            </a:p>
          </p:txBody>
        </p:sp>
        <p:sp>
          <p:nvSpPr>
            <p:cNvPr id="52" name="Shape 52"/>
            <p:cNvSpPr/>
            <p:nvPr/>
          </p:nvSpPr>
          <p:spPr>
            <a:xfrm flipH="1" flipV="1">
              <a:off x="2046040" y="22000"/>
              <a:ext cx="1" cy="844854"/>
            </a:xfrm>
            <a:prstGeom prst="line">
              <a:avLst/>
            </a:prstGeom>
            <a:noFill/>
            <a:ln w="38100" cap="flat">
              <a:solidFill>
                <a:srgbClr val="A43C27"/>
              </a:solidFill>
              <a:prstDash val="solid"/>
              <a:miter lim="400000"/>
              <a:tailEnd type="triangle" w="med" len="med"/>
            </a:ln>
            <a:effectLst/>
          </p:spPr>
          <p:txBody>
            <a:bodyPr wrap="square" lIns="0" tIns="0" rIns="0" bIns="0" numCol="1" anchor="ctr">
              <a:noAutofit/>
            </a:bodyPr>
            <a:lstStyle/>
            <a:p>
              <a:pPr lvl="0">
                <a:defRPr sz="3600"/>
              </a:pPr>
            </a:p>
          </p:txBody>
        </p:sp>
        <p:sp>
          <p:nvSpPr>
            <p:cNvPr id="53" name="Shape 53"/>
            <p:cNvSpPr/>
            <p:nvPr/>
          </p:nvSpPr>
          <p:spPr>
            <a:xfrm flipV="1">
              <a:off x="2380750" y="0"/>
              <a:ext cx="875385" cy="875385"/>
            </a:xfrm>
            <a:prstGeom prst="line">
              <a:avLst/>
            </a:prstGeom>
            <a:noFill/>
            <a:ln w="38100" cap="flat">
              <a:solidFill>
                <a:srgbClr val="A43C27"/>
              </a:solidFill>
              <a:prstDash val="solid"/>
              <a:miter lim="400000"/>
              <a:tailEnd type="triangle" w="med" len="med"/>
            </a:ln>
            <a:effectLst/>
          </p:spPr>
          <p:txBody>
            <a:bodyPr wrap="square" lIns="0" tIns="0" rIns="0" bIns="0" numCol="1" anchor="ctr">
              <a:noAutofit/>
            </a:bodyPr>
            <a:lstStyle/>
            <a:p>
              <a:pPr lvl="0">
                <a:defRPr sz="3600"/>
              </a:pPr>
            </a:p>
          </p:txBody>
        </p:sp>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54"/>
                                        </p:tgtEl>
                                        <p:attrNameLst>
                                          <p:attrName>style.visibility</p:attrName>
                                        </p:attrNameLst>
                                      </p:cBhvr>
                                      <p:to>
                                        <p:strVal val="visible"/>
                                      </p:to>
                                    </p:set>
                                    <p:animEffect filter="fade" transition="in">
                                      <p:cBhvr>
                                        <p:cTn id="7" dur="1000"/>
                                        <p:tgtEl>
                                          <p:spTgt spid="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4"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lvl="0">
              <a:defRPr sz="1800">
                <a:solidFill>
                  <a:srgbClr val="000000"/>
                </a:solidFill>
              </a:defRPr>
            </a:pPr>
            <a:r>
              <a:rPr sz="7600">
                <a:solidFill>
                  <a:srgbClr val="85604A"/>
                </a:solidFill>
              </a:rPr>
              <a:t>Composite Image</a:t>
            </a:r>
          </a:p>
        </p:txBody>
      </p:sp>
      <p:sp>
        <p:nvSpPr>
          <p:cNvPr id="57" name="Shape 57"/>
          <p:cNvSpPr/>
          <p:nvPr>
            <p:ph type="body" idx="1"/>
          </p:nvPr>
        </p:nvSpPr>
        <p:spPr>
          <a:xfrm>
            <a:off x="1104900" y="6397277"/>
            <a:ext cx="10795000" cy="1806923"/>
          </a:xfrm>
          <a:prstGeom prst="rect">
            <a:avLst/>
          </a:prstGeom>
        </p:spPr>
        <p:txBody>
          <a:bodyPr/>
          <a:lstStyle>
            <a:lvl1pPr marL="369570" indent="-369570" defTabSz="566674">
              <a:spcBef>
                <a:spcPts val="3100"/>
              </a:spcBef>
              <a:buBlip>
                <a:blip r:embed="rId2"/>
              </a:buBlip>
              <a:defRPr sz="3492"/>
            </a:lvl1pPr>
          </a:lstStyle>
          <a:p>
            <a:pPr lvl="0">
              <a:defRPr sz="1800">
                <a:solidFill>
                  <a:srgbClr val="000000"/>
                </a:solidFill>
              </a:defRPr>
            </a:pPr>
            <a:r>
              <a:rPr sz="3492">
                <a:solidFill>
                  <a:srgbClr val="625B48"/>
                </a:solidFill>
              </a:rPr>
              <a:t>This is a composite image of the Old Protestant Burying Ground in Charlottetown, created from 4 images using Hugin for Mac.</a:t>
            </a:r>
          </a:p>
        </p:txBody>
      </p:sp>
      <p:pic>
        <p:nvPicPr>
          <p:cNvPr id="58" name=""/>
          <p:cNvPicPr/>
          <p:nvPr/>
        </p:nvPicPr>
        <p:blipFill>
          <a:blip r:embed="rId3">
            <a:extLst/>
          </a:blip>
          <a:stretch>
            <a:fillRect/>
          </a:stretch>
        </p:blipFill>
        <p:spPr>
          <a:xfrm>
            <a:off x="367487" y="3084534"/>
            <a:ext cx="12269826" cy="2782866"/>
          </a:xfrm>
          <a:prstGeom prst="rect">
            <a:avLst/>
          </a:prstGeom>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 name="Shape 60"/>
          <p:cNvSpPr/>
          <p:nvPr>
            <p:ph type="body" idx="1"/>
          </p:nvPr>
        </p:nvSpPr>
        <p:spPr>
          <a:prstGeom prst="rect">
            <a:avLst/>
          </a:prstGeom>
        </p:spPr>
        <p:txBody>
          <a:bodyPr/>
          <a:lstStyle/>
          <a:p>
            <a:pPr lvl="0">
              <a:buBlip>
                <a:blip r:embed="rId2"/>
              </a:buBlip>
              <a:defRPr sz="1800">
                <a:solidFill>
                  <a:srgbClr val="000000"/>
                </a:solidFill>
              </a:defRPr>
            </a:pPr>
            <a:r>
              <a:rPr b="1" sz="3600">
                <a:solidFill>
                  <a:srgbClr val="625B48"/>
                </a:solidFill>
              </a:rPr>
              <a:t>TIP:</a:t>
            </a:r>
            <a:r>
              <a:rPr sz="3600">
                <a:solidFill>
                  <a:srgbClr val="625B48"/>
                </a:solidFill>
              </a:rPr>
              <a:t> Set the exposure mode on your camera to Manual.  Base your exposure on the brightest element (e.g. clouds, sky, sun).  This is vital to maintain the same exposure for all common features, such as sky.</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 name="Shape 62"/>
          <p:cNvSpPr/>
          <p:nvPr>
            <p:ph type="body" idx="1"/>
          </p:nvPr>
        </p:nvSpPr>
        <p:spPr>
          <a:prstGeom prst="rect">
            <a:avLst/>
          </a:prstGeom>
        </p:spPr>
        <p:txBody>
          <a:bodyPr/>
          <a:lstStyle/>
          <a:p>
            <a:pPr lvl="0">
              <a:buBlip>
                <a:blip r:embed="rId2"/>
              </a:buBlip>
              <a:defRPr sz="1800">
                <a:solidFill>
                  <a:srgbClr val="000000"/>
                </a:solidFill>
              </a:defRPr>
            </a:pPr>
            <a:r>
              <a:rPr b="1" sz="3600">
                <a:solidFill>
                  <a:srgbClr val="625B48"/>
                </a:solidFill>
              </a:rPr>
              <a:t>TIP:</a:t>
            </a:r>
            <a:r>
              <a:rPr sz="3600">
                <a:solidFill>
                  <a:srgbClr val="625B48"/>
                </a:solidFill>
              </a:rPr>
              <a:t> The technique of creating a composite image can also be used for scenery panoramic images.  In this case I suggest taking the series of photographs in portrait format, thus allowing for larger images in the vertical dimension.</a:t>
            </a:r>
          </a:p>
        </p:txBody>
      </p:sp>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Renaissance">
  <a:themeElements>
    <a:clrScheme name="Renaissance">
      <a:dk1>
        <a:srgbClr val="625B48"/>
      </a:dk1>
      <a:lt1>
        <a:srgbClr val="1A2C62"/>
      </a:lt1>
      <a:dk2>
        <a:srgbClr val="75716F"/>
      </a:dk2>
      <a:lt2>
        <a:srgbClr val="CDCDCD"/>
      </a:lt2>
      <a:accent1>
        <a:srgbClr val="9EA3A1"/>
      </a:accent1>
      <a:accent2>
        <a:srgbClr val="ACAD6A"/>
      </a:accent2>
      <a:accent3>
        <a:srgbClr val="E2BF60"/>
      </a:accent3>
      <a:accent4>
        <a:srgbClr val="DF995B"/>
      </a:accent4>
      <a:accent5>
        <a:srgbClr val="D27263"/>
      </a:accent5>
      <a:accent6>
        <a:srgbClr val="B59871"/>
      </a:accent6>
      <a:hlink>
        <a:srgbClr val="0000FF"/>
      </a:hlink>
      <a:folHlink>
        <a:srgbClr val="FF00FF"/>
      </a:folHlink>
    </a:clrScheme>
    <a:fontScheme name="Renaissance">
      <a:majorFont>
        <a:latin typeface="Didot"/>
        <a:ea typeface="Didot"/>
        <a:cs typeface="Didot"/>
      </a:majorFont>
      <a:minorFont>
        <a:latin typeface="Didot"/>
        <a:ea typeface="Didot"/>
        <a:cs typeface="Didot"/>
      </a:minorFont>
    </a:fontScheme>
    <a:fmtScheme name="Renaissa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625B48"/>
            </a:solidFill>
            <a:effectLst/>
            <a:uFillTx/>
            <a:latin typeface="+mn-lt"/>
            <a:ea typeface="+mn-ea"/>
            <a:cs typeface="+mn-cs"/>
            <a:sym typeface="Dido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959A4C"/>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t"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Renaissance">
  <a:themeElements>
    <a:clrScheme name="Renaissance">
      <a:dk1>
        <a:srgbClr val="000000"/>
      </a:dk1>
      <a:lt1>
        <a:srgbClr val="FFFFFF"/>
      </a:lt1>
      <a:dk2>
        <a:srgbClr val="75716F"/>
      </a:dk2>
      <a:lt2>
        <a:srgbClr val="CDCDCD"/>
      </a:lt2>
      <a:accent1>
        <a:srgbClr val="9EA3A1"/>
      </a:accent1>
      <a:accent2>
        <a:srgbClr val="ACAD6A"/>
      </a:accent2>
      <a:accent3>
        <a:srgbClr val="E2BF60"/>
      </a:accent3>
      <a:accent4>
        <a:srgbClr val="DF995B"/>
      </a:accent4>
      <a:accent5>
        <a:srgbClr val="D27263"/>
      </a:accent5>
      <a:accent6>
        <a:srgbClr val="B59871"/>
      </a:accent6>
      <a:hlink>
        <a:srgbClr val="0000FF"/>
      </a:hlink>
      <a:folHlink>
        <a:srgbClr val="FF00FF"/>
      </a:folHlink>
    </a:clrScheme>
    <a:fontScheme name="Renaissance">
      <a:majorFont>
        <a:latin typeface="Didot"/>
        <a:ea typeface="Didot"/>
        <a:cs typeface="Didot"/>
      </a:majorFont>
      <a:minorFont>
        <a:latin typeface="Didot"/>
        <a:ea typeface="Didot"/>
        <a:cs typeface="Didot"/>
      </a:minorFont>
    </a:fontScheme>
    <a:fmtScheme name="Renaissa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625B48"/>
            </a:solidFill>
            <a:effectLst/>
            <a:uFillTx/>
            <a:latin typeface="+mn-lt"/>
            <a:ea typeface="+mn-ea"/>
            <a:cs typeface="+mn-cs"/>
            <a:sym typeface="Dido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959A4C"/>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t"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