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7A8312-CC4A-4C8E-83AC-CA2FE8292D10}" v="50" dt="2022-04-01T17:55:30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2CD2D-1117-46B8-B367-8A4FB440EF8A}" type="datetimeFigureOut">
              <a:rPr lang="en-CA" smtClean="0"/>
              <a:t>2022-04-03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2853-BD1F-478F-8994-CA1521B884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0265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0FF6A-0ED1-45FA-922B-FF48547007A8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461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FC61-E6F6-43AD-B916-27D2BC8E0F15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8111169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FC61-E6F6-43AD-B916-27D2BC8E0F15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7881492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FC61-E6F6-43AD-B916-27D2BC8E0F15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2684693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FC61-E6F6-43AD-B916-27D2BC8E0F15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221912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FC61-E6F6-43AD-B916-27D2BC8E0F15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559813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86915-19A0-458A-9698-1D432BED7938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2085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DDE36-9E4E-45A7-A90B-2D52406096C8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759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8500-CCFF-470A-BE1A-EE63369247D9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664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9AFB-7463-4F0F-B89E-DACF74629B33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109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EC70-AF43-408B-8C0E-5CDC5667B083}" type="datetime1">
              <a:rPr lang="en-CA" smtClean="0"/>
              <a:t>2022-04-03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742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12D2-CC46-40A3-9C80-39F677FC8E27}" type="datetime1">
              <a:rPr lang="en-CA" smtClean="0"/>
              <a:t>2022-04-03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92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8EF-877C-4D69-96D4-86E2D8C53D77}" type="datetime1">
              <a:rPr lang="en-CA" smtClean="0"/>
              <a:t>2022-04-03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812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0C96-1363-46B7-AD1F-64788CF3FDA2}" type="datetime1">
              <a:rPr lang="en-CA" smtClean="0"/>
              <a:t>2022-04-03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333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17A4-0E78-4344-B70A-857FA4811F27}" type="datetime1">
              <a:rPr lang="en-CA" smtClean="0"/>
              <a:t>2022-04-03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528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8D6EC-D469-4F2F-9A46-1292EFF2ACFE}" type="datetime1">
              <a:rPr lang="en-CA" smtClean="0"/>
              <a:t>2022-04-03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923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FC61-E6F6-43AD-B916-27D2BC8E0F15}" type="datetime1">
              <a:rPr lang="en-CA" smtClean="0"/>
              <a:t>2022-04-03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Charles Godwin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FB0772-EE38-43DC-9C74-18A8BCE3813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00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ianheadstones.ca/wp/headstone-vendor/?wpda_search_column_idperson=253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etpocket.com/e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eep.google.com/#ho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ksguide.com/google-keep-vs-onenot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3DAC6-4258-4603-ADD7-F703ABEB1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Tools for Notetaking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50315-C49E-48AB-975C-43BFF677FA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How to quickly remember URLs and images while surfing</a:t>
            </a:r>
          </a:p>
        </p:txBody>
      </p:sp>
    </p:spTree>
    <p:extLst>
      <p:ext uri="{BB962C8B-B14F-4D97-AF65-F5344CB8AC3E}">
        <p14:creationId xmlns:p14="http://schemas.microsoft.com/office/powerpoint/2010/main" val="93166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18A4-CEEF-4B17-B46A-A2434395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Note Keepers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BE0F-9497-4B18-BD72-076F31E6A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Introduction</a:t>
            </a:r>
          </a:p>
          <a:p>
            <a:pPr marL="457200" lvl="1" indent="0">
              <a:buNone/>
            </a:pPr>
            <a:r>
              <a:rPr lang="en-CA" dirty="0">
                <a:hlinkClick r:id="rId2"/>
              </a:rPr>
              <a:t>Sample page </a:t>
            </a:r>
            <a:br>
              <a:rPr lang="en-CA" dirty="0"/>
            </a:br>
            <a:r>
              <a:rPr lang="en-CA" sz="1400" dirty="0">
                <a:hlinkClick r:id="rId2"/>
              </a:rPr>
              <a:t>https://canadianheadstones.ca/wp/headstone-vendor/?wpda_search_column_idperson=25314</a:t>
            </a:r>
            <a:endParaRPr lang="en-CA" sz="1400" dirty="0"/>
          </a:p>
          <a:p>
            <a:pPr marL="457200" lvl="1" indent="0">
              <a:buNone/>
            </a:pPr>
            <a:br>
              <a:rPr lang="en-CA" dirty="0"/>
            </a:br>
            <a:r>
              <a:rPr lang="en-CA" dirty="0"/>
              <a:t>Pocket</a:t>
            </a:r>
            <a:br>
              <a:rPr lang="en-CA" dirty="0"/>
            </a:br>
            <a:r>
              <a:rPr lang="en-CA" dirty="0"/>
              <a:t>Google Keep</a:t>
            </a:r>
            <a:br>
              <a:rPr lang="en-CA" dirty="0"/>
            </a:br>
            <a:r>
              <a:rPr lang="en-CA" dirty="0"/>
              <a:t>OneNote</a:t>
            </a:r>
            <a:br>
              <a:rPr lang="en-CA" dirty="0"/>
            </a:br>
            <a:r>
              <a:rPr lang="en-CA" dirty="0"/>
              <a:t>Evernote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6959C-3FA2-4F1B-9835-96233150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</p:spTree>
    <p:extLst>
      <p:ext uri="{BB962C8B-B14F-4D97-AF65-F5344CB8AC3E}">
        <p14:creationId xmlns:p14="http://schemas.microsoft.com/office/powerpoint/2010/main" val="338256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18A4-CEEF-4B17-B46A-A2434395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Pocket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BE0F-9497-4B18-BD72-076F31E6A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Works on most platforms</a:t>
            </a:r>
          </a:p>
          <a:p>
            <a:r>
              <a:rPr lang="en-CA" dirty="0"/>
              <a:t>Very simplistic, but quick</a:t>
            </a:r>
          </a:p>
          <a:p>
            <a:r>
              <a:rPr lang="en-CA" dirty="0">
                <a:hlinkClick r:id="rId2"/>
              </a:rPr>
              <a:t>https://getpocket.com/en/</a:t>
            </a:r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D4C35F-AFBE-4517-9B57-0EEB752A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</p:spTree>
    <p:extLst>
      <p:ext uri="{BB962C8B-B14F-4D97-AF65-F5344CB8AC3E}">
        <p14:creationId xmlns:p14="http://schemas.microsoft.com/office/powerpoint/2010/main" val="51753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18A4-CEEF-4B17-B46A-A2434395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Google Keep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BE0F-9497-4B18-BD72-076F31E6A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Allows better note keeping</a:t>
            </a:r>
          </a:p>
          <a:p>
            <a:r>
              <a:rPr lang="en-CA" dirty="0"/>
              <a:t>Works in Chrome and Edge on Windows, Android</a:t>
            </a:r>
            <a:br>
              <a:rPr lang="en-CA" dirty="0"/>
            </a:br>
            <a:r>
              <a:rPr lang="en-CA" dirty="0"/>
              <a:t>Don’t know about Apple devices</a:t>
            </a:r>
          </a:p>
          <a:p>
            <a:r>
              <a:rPr lang="en-CA" dirty="0"/>
              <a:t>Get it here </a:t>
            </a:r>
            <a:r>
              <a:rPr lang="en-CA" dirty="0">
                <a:hlinkClick r:id="rId2"/>
              </a:rPr>
              <a:t>https://keep.google.com/#home</a:t>
            </a:r>
            <a:endParaRPr lang="en-CA" dirty="0"/>
          </a:p>
          <a:p>
            <a:r>
              <a:rPr lang="en-CA" dirty="0"/>
              <a:t>Demo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F167E-E0C8-4943-A432-476771DC4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</p:spTree>
    <p:extLst>
      <p:ext uri="{BB962C8B-B14F-4D97-AF65-F5344CB8AC3E}">
        <p14:creationId xmlns:p14="http://schemas.microsoft.com/office/powerpoint/2010/main" val="256103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18A4-CEEF-4B17-B46A-A2434395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OneNote, </a:t>
            </a:r>
            <a:r>
              <a:rPr lang="en-CA" dirty="0" err="1"/>
              <a:t>EverNote</a:t>
            </a:r>
            <a:r>
              <a:rPr lang="en-CA" dirty="0"/>
              <a:t> etc.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BE0F-9497-4B18-BD72-076F31E6A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Not much experience</a:t>
            </a:r>
          </a:p>
          <a:p>
            <a:r>
              <a:rPr lang="en-CA" dirty="0">
                <a:hlinkClick r:id="rId2"/>
              </a:rPr>
              <a:t>Comparison between Keep and OneNote</a:t>
            </a:r>
            <a:br>
              <a:rPr lang="en-CA" dirty="0"/>
            </a:br>
            <a:r>
              <a:rPr lang="en-CA" dirty="0">
                <a:hlinkClick r:id="rId2"/>
              </a:rPr>
              <a:t>https://www.mksguide.com/google-keep-vs-onenote/</a:t>
            </a:r>
            <a:endParaRPr lang="en-CA" dirty="0"/>
          </a:p>
          <a:p>
            <a:r>
              <a:rPr lang="en-CA" dirty="0"/>
              <a:t>Using Lens with Chrome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4FA36-00EE-4AD1-B471-F7CF9137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</p:spTree>
    <p:extLst>
      <p:ext uri="{BB962C8B-B14F-4D97-AF65-F5344CB8AC3E}">
        <p14:creationId xmlns:p14="http://schemas.microsoft.com/office/powerpoint/2010/main" val="109395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68039-BE4F-4558-B846-6F53B007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Installation and setup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6C53AE-FFD4-4D1B-BD67-9F4C3305E3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3216" y="2938524"/>
            <a:ext cx="2095238" cy="980952"/>
          </a:xfr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F71151-CA0B-4E38-AA8C-E9FBA4CA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Charles Godwin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849E97-71B7-4DE0-BFD7-DA78812BC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958" y="1690688"/>
            <a:ext cx="3180952" cy="50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233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595959"/>
      </a:hlink>
      <a:folHlink>
        <a:srgbClr val="26262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7C5BA3767C2A4583073B9B473F4AA2" ma:contentTypeVersion="13" ma:contentTypeDescription="Create a new document." ma:contentTypeScope="" ma:versionID="a840a23519aee881ceb0e3ceeb644f35">
  <xsd:schema xmlns:xsd="http://www.w3.org/2001/XMLSchema" xmlns:xs="http://www.w3.org/2001/XMLSchema" xmlns:p="http://schemas.microsoft.com/office/2006/metadata/properties" xmlns:ns3="a5d362cc-a2a8-4ed2-a35e-a3998cb1f517" xmlns:ns4="4b9ffe47-a391-481a-ae9d-e857b7884089" targetNamespace="http://schemas.microsoft.com/office/2006/metadata/properties" ma:root="true" ma:fieldsID="623e7b82cd35d002c799f412af496eba" ns3:_="" ns4:_="">
    <xsd:import namespace="a5d362cc-a2a8-4ed2-a35e-a3998cb1f517"/>
    <xsd:import namespace="4b9ffe47-a391-481a-ae9d-e857b78840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362cc-a2a8-4ed2-a35e-a3998cb1f5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ffe47-a391-481a-ae9d-e857b7884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E3C712-5582-48F8-9543-5488210BC8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6E4DB8-2B71-475F-8B7F-697E9BEBA34F}">
  <ds:schemaRefs>
    <ds:schemaRef ds:uri="a5d362cc-a2a8-4ed2-a35e-a3998cb1f517"/>
    <ds:schemaRef ds:uri="http://purl.org/dc/terms/"/>
    <ds:schemaRef ds:uri="http://purl.org/dc/elements/1.1/"/>
    <ds:schemaRef ds:uri="http://purl.org/dc/dcmitype/"/>
    <ds:schemaRef ds:uri="4b9ffe47-a391-481a-ae9d-e857b7884089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CB5F4B3-9C57-4A30-A5D0-D702A42C8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d362cc-a2a8-4ed2-a35e-a3998cb1f517"/>
    <ds:schemaRef ds:uri="4b9ffe47-a391-481a-ae9d-e857b7884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</TotalTime>
  <Words>144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Tools for Notetaking</vt:lpstr>
      <vt:lpstr>Note Keepers</vt:lpstr>
      <vt:lpstr>Pocket</vt:lpstr>
      <vt:lpstr>Google Keep</vt:lpstr>
      <vt:lpstr>OneNote, EverNote etc.</vt:lpstr>
      <vt:lpstr>Installation and setup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for Notetaking</dc:title>
  <dc:creator>Charles Godwin</dc:creator>
  <cp:lastModifiedBy>Charles Godwin</cp:lastModifiedBy>
  <cp:revision>3</cp:revision>
  <dcterms:created xsi:type="dcterms:W3CDTF">2022-04-01T12:07:35Z</dcterms:created>
  <dcterms:modified xsi:type="dcterms:W3CDTF">2022-04-03T15:26:30Z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0x0101009F7C5BA3767C2A4583073B9B473F4AA2</vt:lpwstr>
  </property>
</Properties>
</file>